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6" r:id="rId3"/>
    <p:sldId id="267" r:id="rId4"/>
    <p:sldId id="322" r:id="rId5"/>
    <p:sldId id="258" r:id="rId6"/>
    <p:sldId id="330" r:id="rId7"/>
    <p:sldId id="332" r:id="rId8"/>
    <p:sldId id="328" r:id="rId9"/>
    <p:sldId id="259" r:id="rId10"/>
    <p:sldId id="309" r:id="rId11"/>
    <p:sldId id="307" r:id="rId12"/>
    <p:sldId id="308" r:id="rId13"/>
    <p:sldId id="320" r:id="rId14"/>
    <p:sldId id="312" r:id="rId15"/>
    <p:sldId id="325" r:id="rId16"/>
    <p:sldId id="257" r:id="rId17"/>
    <p:sldId id="321" r:id="rId18"/>
    <p:sldId id="323" r:id="rId19"/>
    <p:sldId id="326" r:id="rId20"/>
    <p:sldId id="315" r:id="rId21"/>
    <p:sldId id="3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C38BB61-01F6-4B3C-948F-CF5B77995DB9}"/>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xmlns="" id="{D38100FE-C200-417D-B8E1-4599E911328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184A02C8-8DA8-4B70-BB22-4EDC44C58EA6}" type="datetime1">
              <a:rPr lang="en-US"/>
              <a:pPr lvl="0"/>
              <a:t>10/4/2020</a:t>
            </a:fld>
            <a:endParaRPr lang="en-US"/>
          </a:p>
        </p:txBody>
      </p:sp>
      <p:sp>
        <p:nvSpPr>
          <p:cNvPr id="4" name="Slide Image Placeholder 3">
            <a:extLst>
              <a:ext uri="{FF2B5EF4-FFF2-40B4-BE49-F238E27FC236}">
                <a16:creationId xmlns:a16="http://schemas.microsoft.com/office/drawing/2014/main" xmlns="" id="{A1B3C3C3-6AB7-42F9-8EFB-D8D3D6237E7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xmlns="" id="{9BC83F82-7792-4486-BD17-D4E9AA0FC924}"/>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xmlns="" id="{17A528DE-FEC1-40A4-ABD1-A629E11DCA57}"/>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xmlns="" id="{3D490F0F-341C-4E7F-9257-284AAFA18090}"/>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1FDCFF56-5A09-4EA9-9DC6-3AFE166DC345}" type="slidenum">
              <a:t>‹#›</a:t>
            </a:fld>
            <a:endParaRPr lang="en-US"/>
          </a:p>
        </p:txBody>
      </p:sp>
    </p:spTree>
    <p:extLst>
      <p:ext uri="{BB962C8B-B14F-4D97-AF65-F5344CB8AC3E}">
        <p14:creationId xmlns:p14="http://schemas.microsoft.com/office/powerpoint/2010/main" val="285672878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8C01CAA-55ED-4D7E-9E07-D5C9C8C81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D434943-20C5-41F0-800B-8606E039B4B6}"/>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xmlns="" id="{419B0F6E-DA49-47E4-B8C5-C0C137BDD7E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8E4FF1-EDEB-4570-A88D-FC28DD643FAE}" type="slidenum">
              <a:t>10</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8020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566438A-FF5C-498B-A789-023B373BE8C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xmlns="" id="{8FC87501-6FF5-41E6-9A70-8EF0E2CF9194}"/>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xmlns="" id="{1018C630-A6FC-4ADE-99A4-6CBEFA29BFE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A6DE97-7E26-45A1-8F88-3FFB7EB1119C}" type="slidenum">
              <a:t>11</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4053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FCB7A3D-9F2F-4156-AB4E-4CC1AA2DE77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xmlns="" id="{3731B9A2-CA3B-4A73-B992-0916EC22983D}"/>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xmlns="" id="{DE8D6A66-7F2C-4799-8151-6603DD4498F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0D1A84-50EC-47F6-85C4-B93370B691EB}" type="slidenum">
              <a:t>15</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2004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165350E-BCBE-43CC-9D18-777C3730576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xmlns="" id="{1039C964-175F-45FD-8CE3-09FE6DDA7A62}"/>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xmlns="" id="{905B3D15-2AA9-4E7F-BB29-8EA636452FE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E622A6-B64F-4BCC-8D2C-356C8EE449B6}" type="slidenum">
              <a:t>19</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6626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E4A40-CD35-4FD4-A111-18F8996D136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xmlns="" id="{5C812F24-AA26-4B85-8468-6A56FC23683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xmlns="" id="{7FF55861-9E95-403B-B51C-755163C49877}"/>
              </a:ext>
            </a:extLst>
          </p:cNvPr>
          <p:cNvSpPr txBox="1">
            <a:spLocks noGrp="1"/>
          </p:cNvSpPr>
          <p:nvPr>
            <p:ph type="dt" sz="half" idx="7"/>
          </p:nvPr>
        </p:nvSpPr>
        <p:spPr/>
        <p:txBody>
          <a:bodyPr/>
          <a:lstStyle>
            <a:lvl1pPr>
              <a:defRPr/>
            </a:lvl1pPr>
          </a:lstStyle>
          <a:p>
            <a:pPr lvl="0"/>
            <a:fld id="{41FA1726-9122-4923-82E0-49AE5013E6A7}" type="datetime1">
              <a:rPr lang="en-US"/>
              <a:pPr lvl="0"/>
              <a:t>10/4/2020</a:t>
            </a:fld>
            <a:endParaRPr lang="en-US"/>
          </a:p>
        </p:txBody>
      </p:sp>
      <p:sp>
        <p:nvSpPr>
          <p:cNvPr id="5" name="Footer Placeholder 4">
            <a:extLst>
              <a:ext uri="{FF2B5EF4-FFF2-40B4-BE49-F238E27FC236}">
                <a16:creationId xmlns:a16="http://schemas.microsoft.com/office/drawing/2014/main" xmlns="" id="{C3FD5A45-ADA1-47E1-B668-B2170ABFE6E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75AC59C4-A394-4B06-B556-9C7980766EC8}"/>
              </a:ext>
            </a:extLst>
          </p:cNvPr>
          <p:cNvSpPr txBox="1">
            <a:spLocks noGrp="1"/>
          </p:cNvSpPr>
          <p:nvPr>
            <p:ph type="sldNum" sz="quarter" idx="8"/>
          </p:nvPr>
        </p:nvSpPr>
        <p:spPr/>
        <p:txBody>
          <a:bodyPr/>
          <a:lstStyle>
            <a:lvl1pPr>
              <a:defRPr/>
            </a:lvl1pPr>
          </a:lstStyle>
          <a:p>
            <a:pPr lvl="0"/>
            <a:fld id="{5B5C82AB-1BA1-4F07-90D8-8252D69E6BBC}" type="slidenum">
              <a:t>‹#›</a:t>
            </a:fld>
            <a:endParaRPr lang="en-US"/>
          </a:p>
        </p:txBody>
      </p:sp>
    </p:spTree>
    <p:extLst>
      <p:ext uri="{BB962C8B-B14F-4D97-AF65-F5344CB8AC3E}">
        <p14:creationId xmlns:p14="http://schemas.microsoft.com/office/powerpoint/2010/main" val="74244851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EE5D-789E-41A1-88AB-EB70A3382740}"/>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xmlns="" id="{8C0C0188-8949-4A36-988C-BC32B2A570AF}"/>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6F3F87-BDD4-44A9-BB40-C7BD90E4E5F5}"/>
              </a:ext>
            </a:extLst>
          </p:cNvPr>
          <p:cNvSpPr txBox="1">
            <a:spLocks noGrp="1"/>
          </p:cNvSpPr>
          <p:nvPr>
            <p:ph type="dt" sz="half" idx="7"/>
          </p:nvPr>
        </p:nvSpPr>
        <p:spPr/>
        <p:txBody>
          <a:bodyPr/>
          <a:lstStyle>
            <a:lvl1pPr>
              <a:defRPr/>
            </a:lvl1pPr>
          </a:lstStyle>
          <a:p>
            <a:pPr lvl="0"/>
            <a:fld id="{678AF131-71B1-47C2-8FCA-BA1C9195A2F0}" type="datetime1">
              <a:rPr lang="en-US"/>
              <a:pPr lvl="0"/>
              <a:t>10/4/2020</a:t>
            </a:fld>
            <a:endParaRPr lang="en-US"/>
          </a:p>
        </p:txBody>
      </p:sp>
      <p:sp>
        <p:nvSpPr>
          <p:cNvPr id="5" name="Footer Placeholder 4">
            <a:extLst>
              <a:ext uri="{FF2B5EF4-FFF2-40B4-BE49-F238E27FC236}">
                <a16:creationId xmlns:a16="http://schemas.microsoft.com/office/drawing/2014/main" xmlns="" id="{406F8506-C284-4AFC-BA91-499D5CD0C5A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6873857A-940C-4A8F-B541-1DE2F768DC7A}"/>
              </a:ext>
            </a:extLst>
          </p:cNvPr>
          <p:cNvSpPr txBox="1">
            <a:spLocks noGrp="1"/>
          </p:cNvSpPr>
          <p:nvPr>
            <p:ph type="sldNum" sz="quarter" idx="8"/>
          </p:nvPr>
        </p:nvSpPr>
        <p:spPr/>
        <p:txBody>
          <a:bodyPr/>
          <a:lstStyle>
            <a:lvl1pPr>
              <a:defRPr/>
            </a:lvl1pPr>
          </a:lstStyle>
          <a:p>
            <a:pPr lvl="0"/>
            <a:fld id="{4CDB05AB-3558-4ECF-B981-C1440FED8F37}" type="slidenum">
              <a:t>‹#›</a:t>
            </a:fld>
            <a:endParaRPr lang="en-US"/>
          </a:p>
        </p:txBody>
      </p:sp>
    </p:spTree>
    <p:extLst>
      <p:ext uri="{BB962C8B-B14F-4D97-AF65-F5344CB8AC3E}">
        <p14:creationId xmlns:p14="http://schemas.microsoft.com/office/powerpoint/2010/main" val="177486635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C421B89-EB61-4A28-8341-D6B0933AE117}"/>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xmlns="" id="{B6A600D9-95D1-476C-9FAF-67C299FF982A}"/>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E93D1C-38EF-4545-B41B-C3C31AF1481F}"/>
              </a:ext>
            </a:extLst>
          </p:cNvPr>
          <p:cNvSpPr txBox="1">
            <a:spLocks noGrp="1"/>
          </p:cNvSpPr>
          <p:nvPr>
            <p:ph type="dt" sz="half" idx="7"/>
          </p:nvPr>
        </p:nvSpPr>
        <p:spPr/>
        <p:txBody>
          <a:bodyPr/>
          <a:lstStyle>
            <a:lvl1pPr>
              <a:defRPr/>
            </a:lvl1pPr>
          </a:lstStyle>
          <a:p>
            <a:pPr lvl="0"/>
            <a:fld id="{8C18CA5B-F64F-4475-B68A-BE32E484059A}" type="datetime1">
              <a:rPr lang="en-US"/>
              <a:pPr lvl="0"/>
              <a:t>10/4/2020</a:t>
            </a:fld>
            <a:endParaRPr lang="en-US"/>
          </a:p>
        </p:txBody>
      </p:sp>
      <p:sp>
        <p:nvSpPr>
          <p:cNvPr id="5" name="Footer Placeholder 4">
            <a:extLst>
              <a:ext uri="{FF2B5EF4-FFF2-40B4-BE49-F238E27FC236}">
                <a16:creationId xmlns:a16="http://schemas.microsoft.com/office/drawing/2014/main" xmlns="" id="{F56BF142-99B5-4DC1-9312-75917918F8B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EFFC0461-8424-4FF1-A774-20DAE4267D37}"/>
              </a:ext>
            </a:extLst>
          </p:cNvPr>
          <p:cNvSpPr txBox="1">
            <a:spLocks noGrp="1"/>
          </p:cNvSpPr>
          <p:nvPr>
            <p:ph type="sldNum" sz="quarter" idx="8"/>
          </p:nvPr>
        </p:nvSpPr>
        <p:spPr/>
        <p:txBody>
          <a:bodyPr/>
          <a:lstStyle>
            <a:lvl1pPr>
              <a:defRPr/>
            </a:lvl1pPr>
          </a:lstStyle>
          <a:p>
            <a:pPr lvl="0"/>
            <a:fld id="{DC5ED8F6-8BBA-4D78-A911-DC42E4477C1E}" type="slidenum">
              <a:t>‹#›</a:t>
            </a:fld>
            <a:endParaRPr lang="en-US"/>
          </a:p>
        </p:txBody>
      </p:sp>
    </p:spTree>
    <p:extLst>
      <p:ext uri="{BB962C8B-B14F-4D97-AF65-F5344CB8AC3E}">
        <p14:creationId xmlns:p14="http://schemas.microsoft.com/office/powerpoint/2010/main" val="24807357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A8A869-43D6-441F-B1BD-3C7AC061B621}"/>
              </a:ext>
            </a:extLst>
          </p:cNvPr>
          <p:cNvSpPr txBox="1">
            <a:spLocks noGrp="1"/>
          </p:cNvSpPr>
          <p:nvPr>
            <p:ph type="title"/>
          </p:nvPr>
        </p:nvSpPr>
        <p:spPr>
          <a:xfrm>
            <a:off x="1141408" y="685800"/>
            <a:ext cx="9144000" cy="2743200"/>
          </a:xfrm>
        </p:spPr>
        <p:txBody>
          <a:bodyPr/>
          <a:lstStyle>
            <a:lvl1pPr>
              <a:defRPr sz="3200" cap="all"/>
            </a:lvl1pPr>
          </a:lstStyle>
          <a:p>
            <a:pPr lvl="0"/>
            <a:r>
              <a:rPr lang="en-US"/>
              <a:t>Click to edit Master title style</a:t>
            </a:r>
          </a:p>
        </p:txBody>
      </p:sp>
      <p:sp>
        <p:nvSpPr>
          <p:cNvPr id="3" name="Text Placeholder 9">
            <a:extLst>
              <a:ext uri="{FF2B5EF4-FFF2-40B4-BE49-F238E27FC236}">
                <a16:creationId xmlns:a16="http://schemas.microsoft.com/office/drawing/2014/main" xmlns="" id="{1E0BE653-4090-48ED-A96B-F35F8D35EE16}"/>
              </a:ext>
            </a:extLst>
          </p:cNvPr>
          <p:cNvSpPr txBox="1">
            <a:spLocks noGrp="1"/>
          </p:cNvSpPr>
          <p:nvPr>
            <p:ph type="body" idx="4294967295"/>
          </p:nvPr>
        </p:nvSpPr>
        <p:spPr>
          <a:xfrm>
            <a:off x="684208" y="3928536"/>
            <a:ext cx="8534396" cy="1049868"/>
          </a:xfrm>
        </p:spPr>
        <p:txBody>
          <a:bodyPr anchor="b"/>
          <a:lstStyle>
            <a:lvl1pPr marL="0">
              <a:spcBef>
                <a:spcPts val="0"/>
              </a:spcBef>
              <a:buNone/>
              <a:defRPr sz="2400" b="1" cap="all"/>
            </a:lvl1pPr>
          </a:lstStyle>
          <a:p>
            <a:pPr lvl="0"/>
            <a:r>
              <a:rPr lang="en-US"/>
              <a:t>Click to edit Master text styles</a:t>
            </a:r>
          </a:p>
        </p:txBody>
      </p:sp>
      <p:sp>
        <p:nvSpPr>
          <p:cNvPr id="4" name="Text Placeholder 2">
            <a:extLst>
              <a:ext uri="{FF2B5EF4-FFF2-40B4-BE49-F238E27FC236}">
                <a16:creationId xmlns:a16="http://schemas.microsoft.com/office/drawing/2014/main" xmlns="" id="{981C5ADE-FBC3-42FA-8061-BEBA3C8BC932}"/>
              </a:ext>
            </a:extLst>
          </p:cNvPr>
          <p:cNvSpPr txBox="1">
            <a:spLocks noGrp="1"/>
          </p:cNvSpPr>
          <p:nvPr>
            <p:ph type="body" idx="4294967295"/>
          </p:nvPr>
        </p:nvSpPr>
        <p:spPr>
          <a:xfrm>
            <a:off x="684208" y="4978395"/>
            <a:ext cx="8534396" cy="1015998"/>
          </a:xfrm>
        </p:spPr>
        <p:txBody>
          <a:bodyPr/>
          <a:lstStyle>
            <a:lvl1pPr marL="0" indent="0">
              <a:buNone/>
              <a:defRPr sz="1800">
                <a:solidFill>
                  <a:srgbClr val="AFABAB"/>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xmlns="" id="{E8A63F87-7D50-4063-8E52-F3D2F7BF2FE3}"/>
              </a:ext>
            </a:extLst>
          </p:cNvPr>
          <p:cNvSpPr txBox="1">
            <a:spLocks noGrp="1"/>
          </p:cNvSpPr>
          <p:nvPr>
            <p:ph type="dt" sz="half" idx="7"/>
          </p:nvPr>
        </p:nvSpPr>
        <p:spPr/>
        <p:txBody>
          <a:bodyPr/>
          <a:lstStyle>
            <a:lvl1pPr>
              <a:defRPr/>
            </a:lvl1pPr>
          </a:lstStyle>
          <a:p>
            <a:pPr lvl="0"/>
            <a:fld id="{67F578BA-4406-4834-A6AD-0038346CB108}" type="datetime1">
              <a:rPr lang="en-US"/>
              <a:pPr lvl="0"/>
              <a:t>10/4/2020</a:t>
            </a:fld>
            <a:endParaRPr lang="en-US"/>
          </a:p>
        </p:txBody>
      </p:sp>
      <p:sp>
        <p:nvSpPr>
          <p:cNvPr id="6" name="Footer Placeholder 4">
            <a:extLst>
              <a:ext uri="{FF2B5EF4-FFF2-40B4-BE49-F238E27FC236}">
                <a16:creationId xmlns:a16="http://schemas.microsoft.com/office/drawing/2014/main" xmlns="" id="{8144732E-FDDE-4980-96B8-7CAC5F5FC814}"/>
              </a:ext>
            </a:extLst>
          </p:cNvPr>
          <p:cNvSpPr txBox="1">
            <a:spLocks noGrp="1"/>
          </p:cNvSpPr>
          <p:nvPr>
            <p:ph type="ftr" sz="quarter" idx="9"/>
          </p:nvPr>
        </p:nvSpPr>
        <p:spPr>
          <a:xfrm>
            <a:off x="684208" y="6172200"/>
            <a:ext cx="11438915" cy="812801"/>
          </a:xfrm>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xmlns="" id="{3611A142-0A3C-439F-A6FB-7FDC1C915BBA}"/>
              </a:ext>
            </a:extLst>
          </p:cNvPr>
          <p:cNvSpPr txBox="1">
            <a:spLocks noGrp="1"/>
          </p:cNvSpPr>
          <p:nvPr>
            <p:ph type="sldNum" sz="quarter" idx="8"/>
          </p:nvPr>
        </p:nvSpPr>
        <p:spPr/>
        <p:txBody>
          <a:bodyPr/>
          <a:lstStyle>
            <a:lvl1pPr>
              <a:defRPr/>
            </a:lvl1pPr>
          </a:lstStyle>
          <a:p>
            <a:pPr lvl="0"/>
            <a:fld id="{0A3F1A2F-FE37-458D-916A-BD49956CC7B6}" type="slidenum">
              <a:t>‹#›</a:t>
            </a:fld>
            <a:endParaRPr lang="en-US"/>
          </a:p>
        </p:txBody>
      </p:sp>
      <p:sp>
        <p:nvSpPr>
          <p:cNvPr id="8" name="TextBox 10">
            <a:extLst>
              <a:ext uri="{FF2B5EF4-FFF2-40B4-BE49-F238E27FC236}">
                <a16:creationId xmlns:a16="http://schemas.microsoft.com/office/drawing/2014/main" xmlns="" id="{BB3CCF99-0683-4AAE-8E4A-6760417D1F4B}"/>
              </a:ext>
            </a:extLst>
          </p:cNvPr>
          <p:cNvSpPr txBox="1"/>
          <p:nvPr/>
        </p:nvSpPr>
        <p:spPr>
          <a:xfrm>
            <a:off x="531815" y="812224"/>
            <a:ext cx="609603" cy="58477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000000"/>
                </a:solidFill>
                <a:uFillTx/>
                <a:latin typeface="Calibri"/>
              </a:rPr>
              <a:t>“</a:t>
            </a:r>
          </a:p>
        </p:txBody>
      </p:sp>
      <p:sp>
        <p:nvSpPr>
          <p:cNvPr id="9" name="TextBox 11">
            <a:extLst>
              <a:ext uri="{FF2B5EF4-FFF2-40B4-BE49-F238E27FC236}">
                <a16:creationId xmlns:a16="http://schemas.microsoft.com/office/drawing/2014/main" xmlns="" id="{471A3E7D-24B4-4210-AF2B-ACACA170EB2A}"/>
              </a:ext>
            </a:extLst>
          </p:cNvPr>
          <p:cNvSpPr txBox="1"/>
          <p:nvPr/>
        </p:nvSpPr>
        <p:spPr>
          <a:xfrm>
            <a:off x="10285408" y="2768602"/>
            <a:ext cx="609603" cy="58477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000000"/>
                </a:solidFill>
                <a:uFillTx/>
                <a:latin typeface="Calibri"/>
              </a:rPr>
              <a:t>”</a:t>
            </a:r>
          </a:p>
        </p:txBody>
      </p:sp>
    </p:spTree>
    <p:extLst>
      <p:ext uri="{BB962C8B-B14F-4D97-AF65-F5344CB8AC3E}">
        <p14:creationId xmlns:p14="http://schemas.microsoft.com/office/powerpoint/2010/main" val="1810518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987F39-6FC9-4A13-9FC4-A97955128467}"/>
              </a:ext>
            </a:extLst>
          </p:cNvPr>
          <p:cNvSpPr txBox="1">
            <a:spLocks noGrp="1"/>
          </p:cNvSpPr>
          <p:nvPr>
            <p:ph type="ctrTitle"/>
          </p:nvPr>
        </p:nvSpPr>
        <p:spPr>
          <a:xfrm>
            <a:off x="914400" y="2130423"/>
            <a:ext cx="10363196" cy="1470026"/>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xmlns="" id="{B6D27E59-570A-43C2-A301-57B30D706235}"/>
              </a:ext>
            </a:extLst>
          </p:cNvPr>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xmlns="" id="{789076A1-3E92-4FF9-8679-25AAF6C5C021}"/>
              </a:ext>
            </a:extLst>
          </p:cNvPr>
          <p:cNvSpPr txBox="1">
            <a:spLocks noGrp="1"/>
          </p:cNvSpPr>
          <p:nvPr>
            <p:ph type="dt" sz="half" idx="7"/>
          </p:nvPr>
        </p:nvSpPr>
        <p:spPr/>
        <p:txBody>
          <a:bodyPr/>
          <a:lstStyle>
            <a:lvl1pPr>
              <a:defRPr/>
            </a:lvl1pPr>
          </a:lstStyle>
          <a:p>
            <a:pPr lvl="0"/>
            <a:fld id="{ABD44179-A32D-4D86-B8D3-3372DDD50F1A}" type="datetime1">
              <a:rPr lang="en-US"/>
              <a:pPr lvl="0"/>
              <a:t>10/4/2020</a:t>
            </a:fld>
            <a:endParaRPr lang="en-US"/>
          </a:p>
        </p:txBody>
      </p:sp>
      <p:sp>
        <p:nvSpPr>
          <p:cNvPr id="5" name="Footer Placeholder 4">
            <a:extLst>
              <a:ext uri="{FF2B5EF4-FFF2-40B4-BE49-F238E27FC236}">
                <a16:creationId xmlns:a16="http://schemas.microsoft.com/office/drawing/2014/main" xmlns="" id="{E78802A3-87DD-427B-8E13-44A5B87E1D3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3424F307-C879-4D57-A219-D08FABCAE38E}"/>
              </a:ext>
            </a:extLst>
          </p:cNvPr>
          <p:cNvSpPr txBox="1">
            <a:spLocks noGrp="1"/>
          </p:cNvSpPr>
          <p:nvPr>
            <p:ph type="sldNum" sz="quarter" idx="8"/>
          </p:nvPr>
        </p:nvSpPr>
        <p:spPr/>
        <p:txBody>
          <a:bodyPr/>
          <a:lstStyle>
            <a:lvl1pPr>
              <a:defRPr/>
            </a:lvl1pPr>
          </a:lstStyle>
          <a:p>
            <a:pPr lvl="0"/>
            <a:fld id="{EEE8777A-F48A-435C-B080-F43FBA5463DC}" type="slidenum">
              <a:t>‹#›</a:t>
            </a:fld>
            <a:endParaRPr lang="en-US"/>
          </a:p>
        </p:txBody>
      </p:sp>
    </p:spTree>
    <p:extLst>
      <p:ext uri="{BB962C8B-B14F-4D97-AF65-F5344CB8AC3E}">
        <p14:creationId xmlns:p14="http://schemas.microsoft.com/office/powerpoint/2010/main" val="347488307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A07013-ACCD-4406-9248-BD3F94188DD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xmlns="" id="{0CE2240E-7C5B-43E1-BAF6-809A14816C5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155878-D195-4816-8F9A-06DFEF03FED2}"/>
              </a:ext>
            </a:extLst>
          </p:cNvPr>
          <p:cNvSpPr txBox="1">
            <a:spLocks noGrp="1"/>
          </p:cNvSpPr>
          <p:nvPr>
            <p:ph type="dt" sz="half" idx="7"/>
          </p:nvPr>
        </p:nvSpPr>
        <p:spPr/>
        <p:txBody>
          <a:bodyPr/>
          <a:lstStyle>
            <a:lvl1pPr>
              <a:defRPr/>
            </a:lvl1pPr>
          </a:lstStyle>
          <a:p>
            <a:pPr lvl="0"/>
            <a:fld id="{BB9DC6C0-D948-46D7-A32B-07CE2B9397DD}" type="datetime1">
              <a:rPr lang="en-US"/>
              <a:pPr lvl="0"/>
              <a:t>10/4/2020</a:t>
            </a:fld>
            <a:endParaRPr lang="en-US"/>
          </a:p>
        </p:txBody>
      </p:sp>
      <p:sp>
        <p:nvSpPr>
          <p:cNvPr id="5" name="Footer Placeholder 4">
            <a:extLst>
              <a:ext uri="{FF2B5EF4-FFF2-40B4-BE49-F238E27FC236}">
                <a16:creationId xmlns:a16="http://schemas.microsoft.com/office/drawing/2014/main" xmlns="" id="{D403819C-0393-486C-8856-2D4D9286CBA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49B76B13-63C3-48F9-9F51-D7BC6F9151CB}"/>
              </a:ext>
            </a:extLst>
          </p:cNvPr>
          <p:cNvSpPr txBox="1">
            <a:spLocks noGrp="1"/>
          </p:cNvSpPr>
          <p:nvPr>
            <p:ph type="sldNum" sz="quarter" idx="8"/>
          </p:nvPr>
        </p:nvSpPr>
        <p:spPr/>
        <p:txBody>
          <a:bodyPr/>
          <a:lstStyle>
            <a:lvl1pPr>
              <a:defRPr/>
            </a:lvl1pPr>
          </a:lstStyle>
          <a:p>
            <a:pPr lvl="0"/>
            <a:fld id="{C48FD8B5-8FF6-4F40-A784-4D673F6EF7E3}" type="slidenum">
              <a:t>‹#›</a:t>
            </a:fld>
            <a:endParaRPr lang="en-US"/>
          </a:p>
        </p:txBody>
      </p:sp>
    </p:spTree>
    <p:extLst>
      <p:ext uri="{BB962C8B-B14F-4D97-AF65-F5344CB8AC3E}">
        <p14:creationId xmlns:p14="http://schemas.microsoft.com/office/powerpoint/2010/main" val="188641266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699AC2-19BC-4E74-AA43-0EC0AEA67A27}"/>
              </a:ext>
            </a:extLst>
          </p:cNvPr>
          <p:cNvSpPr txBox="1">
            <a:spLocks noGrp="1"/>
          </p:cNvSpPr>
          <p:nvPr>
            <p:ph type="title"/>
          </p:nvPr>
        </p:nvSpPr>
        <p:spPr>
          <a:xfrm>
            <a:off x="963082" y="4406905"/>
            <a:ext cx="10363196" cy="1362071"/>
          </a:xfrm>
        </p:spPr>
        <p:txBody>
          <a:bodyPr anchor="t" anchorCtr="0"/>
          <a:lstStyle>
            <a:lvl1pPr algn="l">
              <a:defRPr sz="4000" b="1" cap="all"/>
            </a:lvl1pPr>
          </a:lstStyle>
          <a:p>
            <a:pPr lvl="0"/>
            <a:r>
              <a:rPr lang="en-US"/>
              <a:t>Click to edit Master title style</a:t>
            </a:r>
          </a:p>
        </p:txBody>
      </p:sp>
      <p:sp>
        <p:nvSpPr>
          <p:cNvPr id="3" name="Text Placeholder 2">
            <a:extLst>
              <a:ext uri="{FF2B5EF4-FFF2-40B4-BE49-F238E27FC236}">
                <a16:creationId xmlns:a16="http://schemas.microsoft.com/office/drawing/2014/main" xmlns="" id="{5C51AFF8-430C-4E99-9C49-FA13CE33AE55}"/>
              </a:ext>
            </a:extLst>
          </p:cNvPr>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xmlns="" id="{9D2F0C29-3BAE-48EF-BF10-22AB9FD2A630}"/>
              </a:ext>
            </a:extLst>
          </p:cNvPr>
          <p:cNvSpPr txBox="1">
            <a:spLocks noGrp="1"/>
          </p:cNvSpPr>
          <p:nvPr>
            <p:ph type="dt" sz="half" idx="7"/>
          </p:nvPr>
        </p:nvSpPr>
        <p:spPr/>
        <p:txBody>
          <a:bodyPr/>
          <a:lstStyle>
            <a:lvl1pPr>
              <a:defRPr/>
            </a:lvl1pPr>
          </a:lstStyle>
          <a:p>
            <a:pPr lvl="0"/>
            <a:fld id="{BB308C27-10F8-43AA-9F5B-270B091A5DA5}" type="datetime1">
              <a:rPr lang="en-US"/>
              <a:pPr lvl="0"/>
              <a:t>10/4/2020</a:t>
            </a:fld>
            <a:endParaRPr lang="en-US"/>
          </a:p>
        </p:txBody>
      </p:sp>
      <p:sp>
        <p:nvSpPr>
          <p:cNvPr id="5" name="Footer Placeholder 4">
            <a:extLst>
              <a:ext uri="{FF2B5EF4-FFF2-40B4-BE49-F238E27FC236}">
                <a16:creationId xmlns:a16="http://schemas.microsoft.com/office/drawing/2014/main" xmlns="" id="{CD7CBAEE-55CD-43DF-9482-6A1E3898282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0CEF2BB3-F618-4975-B127-B57F5E561F22}"/>
              </a:ext>
            </a:extLst>
          </p:cNvPr>
          <p:cNvSpPr txBox="1">
            <a:spLocks noGrp="1"/>
          </p:cNvSpPr>
          <p:nvPr>
            <p:ph type="sldNum" sz="quarter" idx="8"/>
          </p:nvPr>
        </p:nvSpPr>
        <p:spPr/>
        <p:txBody>
          <a:bodyPr/>
          <a:lstStyle>
            <a:lvl1pPr>
              <a:defRPr/>
            </a:lvl1pPr>
          </a:lstStyle>
          <a:p>
            <a:pPr lvl="0"/>
            <a:fld id="{31656F63-C412-4A00-B821-A47916DC0ED6}" type="slidenum">
              <a:t>‹#›</a:t>
            </a:fld>
            <a:endParaRPr lang="en-US"/>
          </a:p>
        </p:txBody>
      </p:sp>
    </p:spTree>
    <p:extLst>
      <p:ext uri="{BB962C8B-B14F-4D97-AF65-F5344CB8AC3E}">
        <p14:creationId xmlns:p14="http://schemas.microsoft.com/office/powerpoint/2010/main" val="400141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033F5-424E-460D-8BB5-B66AF94D343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xmlns="" id="{A2C92D24-6425-43E3-B0DF-FBDA010A5619}"/>
              </a:ext>
            </a:extLst>
          </p:cNvPr>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B7B077-E041-417C-BA36-A3CA732607C8}"/>
              </a:ext>
            </a:extLst>
          </p:cNvPr>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4D974F-5E32-4879-BEBF-BBF717464F5D}"/>
              </a:ext>
            </a:extLst>
          </p:cNvPr>
          <p:cNvSpPr txBox="1">
            <a:spLocks noGrp="1"/>
          </p:cNvSpPr>
          <p:nvPr>
            <p:ph type="dt" sz="half" idx="7"/>
          </p:nvPr>
        </p:nvSpPr>
        <p:spPr/>
        <p:txBody>
          <a:bodyPr/>
          <a:lstStyle>
            <a:lvl1pPr>
              <a:defRPr/>
            </a:lvl1pPr>
          </a:lstStyle>
          <a:p>
            <a:pPr lvl="0"/>
            <a:fld id="{6086A689-FC51-489C-BFE6-926071CB3940}" type="datetime1">
              <a:rPr lang="en-US"/>
              <a:pPr lvl="0"/>
              <a:t>10/4/2020</a:t>
            </a:fld>
            <a:endParaRPr lang="en-US"/>
          </a:p>
        </p:txBody>
      </p:sp>
      <p:sp>
        <p:nvSpPr>
          <p:cNvPr id="6" name="Footer Placeholder 5">
            <a:extLst>
              <a:ext uri="{FF2B5EF4-FFF2-40B4-BE49-F238E27FC236}">
                <a16:creationId xmlns:a16="http://schemas.microsoft.com/office/drawing/2014/main" xmlns="" id="{2AC8992F-DD6A-4A79-B097-E91A951F4B37}"/>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C60050D8-F0A5-40FF-B9FE-76FB9B65003E}"/>
              </a:ext>
            </a:extLst>
          </p:cNvPr>
          <p:cNvSpPr txBox="1">
            <a:spLocks noGrp="1"/>
          </p:cNvSpPr>
          <p:nvPr>
            <p:ph type="sldNum" sz="quarter" idx="8"/>
          </p:nvPr>
        </p:nvSpPr>
        <p:spPr/>
        <p:txBody>
          <a:bodyPr/>
          <a:lstStyle>
            <a:lvl1pPr>
              <a:defRPr/>
            </a:lvl1pPr>
          </a:lstStyle>
          <a:p>
            <a:pPr lvl="0"/>
            <a:fld id="{FB70F584-57DB-4A90-B450-339F69CEBE42}" type="slidenum">
              <a:t>‹#›</a:t>
            </a:fld>
            <a:endParaRPr lang="en-US"/>
          </a:p>
        </p:txBody>
      </p:sp>
    </p:spTree>
    <p:extLst>
      <p:ext uri="{BB962C8B-B14F-4D97-AF65-F5344CB8AC3E}">
        <p14:creationId xmlns:p14="http://schemas.microsoft.com/office/powerpoint/2010/main" val="180518111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A99DE5-DAAC-4115-8776-496DA8C93FD9}"/>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xmlns="" id="{9602F9E5-4E97-4954-A3FF-C86B32BFC710}"/>
              </a:ext>
            </a:extLst>
          </p:cNvPr>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xmlns="" id="{323DC6AA-0F73-45F5-8DEE-AE8B7967942D}"/>
              </a:ext>
            </a:extLst>
          </p:cNvPr>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4AE1E-DC1F-4FF9-8CC8-554D2DD53322}"/>
              </a:ext>
            </a:extLst>
          </p:cNvPr>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xmlns="" id="{F106E5F6-4988-493E-BD99-7474B76D9CA7}"/>
              </a:ext>
            </a:extLst>
          </p:cNvPr>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4B704AD-6A98-47CD-9F0D-9104A2092BA2}"/>
              </a:ext>
            </a:extLst>
          </p:cNvPr>
          <p:cNvSpPr txBox="1">
            <a:spLocks noGrp="1"/>
          </p:cNvSpPr>
          <p:nvPr>
            <p:ph type="dt" sz="half" idx="7"/>
          </p:nvPr>
        </p:nvSpPr>
        <p:spPr/>
        <p:txBody>
          <a:bodyPr/>
          <a:lstStyle>
            <a:lvl1pPr>
              <a:defRPr/>
            </a:lvl1pPr>
          </a:lstStyle>
          <a:p>
            <a:pPr lvl="0"/>
            <a:fld id="{10F99D51-AE42-4556-9108-8B3ADCB79208}" type="datetime1">
              <a:rPr lang="en-US"/>
              <a:pPr lvl="0"/>
              <a:t>10/4/2020</a:t>
            </a:fld>
            <a:endParaRPr lang="en-US"/>
          </a:p>
        </p:txBody>
      </p:sp>
      <p:sp>
        <p:nvSpPr>
          <p:cNvPr id="8" name="Footer Placeholder 7">
            <a:extLst>
              <a:ext uri="{FF2B5EF4-FFF2-40B4-BE49-F238E27FC236}">
                <a16:creationId xmlns:a16="http://schemas.microsoft.com/office/drawing/2014/main" xmlns="" id="{7121E1CF-CD53-4E84-9F70-F7A9E567E931}"/>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xmlns="" id="{C89835B5-A30B-4E0D-8709-F14EEDD85E97}"/>
              </a:ext>
            </a:extLst>
          </p:cNvPr>
          <p:cNvSpPr txBox="1">
            <a:spLocks noGrp="1"/>
          </p:cNvSpPr>
          <p:nvPr>
            <p:ph type="sldNum" sz="quarter" idx="8"/>
          </p:nvPr>
        </p:nvSpPr>
        <p:spPr/>
        <p:txBody>
          <a:bodyPr/>
          <a:lstStyle>
            <a:lvl1pPr>
              <a:defRPr/>
            </a:lvl1pPr>
          </a:lstStyle>
          <a:p>
            <a:pPr lvl="0"/>
            <a:fld id="{C0BF4BC7-71CF-46E8-9439-CFB6DE2D6558}" type="slidenum">
              <a:t>‹#›</a:t>
            </a:fld>
            <a:endParaRPr lang="en-US"/>
          </a:p>
        </p:txBody>
      </p:sp>
    </p:spTree>
    <p:extLst>
      <p:ext uri="{BB962C8B-B14F-4D97-AF65-F5344CB8AC3E}">
        <p14:creationId xmlns:p14="http://schemas.microsoft.com/office/powerpoint/2010/main" val="355327835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4FA8D6-1D5E-4220-A15E-623205E54ABB}"/>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xmlns="" id="{C01FF588-6701-4638-BA37-CFF0F349DD2A}"/>
              </a:ext>
            </a:extLst>
          </p:cNvPr>
          <p:cNvSpPr txBox="1">
            <a:spLocks noGrp="1"/>
          </p:cNvSpPr>
          <p:nvPr>
            <p:ph type="dt" sz="half" idx="7"/>
          </p:nvPr>
        </p:nvSpPr>
        <p:spPr/>
        <p:txBody>
          <a:bodyPr/>
          <a:lstStyle>
            <a:lvl1pPr>
              <a:defRPr/>
            </a:lvl1pPr>
          </a:lstStyle>
          <a:p>
            <a:pPr lvl="0"/>
            <a:fld id="{10E59242-36C4-46F9-A5C0-C1600896F201}" type="datetime1">
              <a:rPr lang="en-US"/>
              <a:pPr lvl="0"/>
              <a:t>10/4/2020</a:t>
            </a:fld>
            <a:endParaRPr lang="en-US"/>
          </a:p>
        </p:txBody>
      </p:sp>
      <p:sp>
        <p:nvSpPr>
          <p:cNvPr id="4" name="Footer Placeholder 3">
            <a:extLst>
              <a:ext uri="{FF2B5EF4-FFF2-40B4-BE49-F238E27FC236}">
                <a16:creationId xmlns:a16="http://schemas.microsoft.com/office/drawing/2014/main" xmlns="" id="{3B24E610-6067-4756-AB64-30947459D2FC}"/>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xmlns="" id="{38B5514E-C246-4B80-9CAA-C62AEF1FF949}"/>
              </a:ext>
            </a:extLst>
          </p:cNvPr>
          <p:cNvSpPr txBox="1">
            <a:spLocks noGrp="1"/>
          </p:cNvSpPr>
          <p:nvPr>
            <p:ph type="sldNum" sz="quarter" idx="8"/>
          </p:nvPr>
        </p:nvSpPr>
        <p:spPr/>
        <p:txBody>
          <a:bodyPr/>
          <a:lstStyle>
            <a:lvl1pPr>
              <a:defRPr/>
            </a:lvl1pPr>
          </a:lstStyle>
          <a:p>
            <a:pPr lvl="0"/>
            <a:fld id="{9C0807BC-1813-4AF0-ABF1-F5ED71652C8C}" type="slidenum">
              <a:t>‹#›</a:t>
            </a:fld>
            <a:endParaRPr lang="en-US"/>
          </a:p>
        </p:txBody>
      </p:sp>
    </p:spTree>
    <p:extLst>
      <p:ext uri="{BB962C8B-B14F-4D97-AF65-F5344CB8AC3E}">
        <p14:creationId xmlns:p14="http://schemas.microsoft.com/office/powerpoint/2010/main" val="1190039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9A534C-D6CF-4AEE-910E-3B90653297CE}"/>
              </a:ext>
            </a:extLst>
          </p:cNvPr>
          <p:cNvSpPr txBox="1">
            <a:spLocks noGrp="1"/>
          </p:cNvSpPr>
          <p:nvPr>
            <p:ph type="dt" sz="half" idx="7"/>
          </p:nvPr>
        </p:nvSpPr>
        <p:spPr/>
        <p:txBody>
          <a:bodyPr/>
          <a:lstStyle>
            <a:lvl1pPr>
              <a:defRPr/>
            </a:lvl1pPr>
          </a:lstStyle>
          <a:p>
            <a:pPr lvl="0"/>
            <a:fld id="{F8F53548-A484-4578-8063-C56D126AC90C}" type="datetime1">
              <a:rPr lang="en-US"/>
              <a:pPr lvl="0"/>
              <a:t>10/4/2020</a:t>
            </a:fld>
            <a:endParaRPr lang="en-US"/>
          </a:p>
        </p:txBody>
      </p:sp>
      <p:sp>
        <p:nvSpPr>
          <p:cNvPr id="3" name="Footer Placeholder 2">
            <a:extLst>
              <a:ext uri="{FF2B5EF4-FFF2-40B4-BE49-F238E27FC236}">
                <a16:creationId xmlns:a16="http://schemas.microsoft.com/office/drawing/2014/main" xmlns="" id="{6D3C2B97-3F67-457A-AFE5-7C79BFB5267A}"/>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xmlns="" id="{07BC79F8-A920-439F-9896-F49DF6892348}"/>
              </a:ext>
            </a:extLst>
          </p:cNvPr>
          <p:cNvSpPr txBox="1">
            <a:spLocks noGrp="1"/>
          </p:cNvSpPr>
          <p:nvPr>
            <p:ph type="sldNum" sz="quarter" idx="8"/>
          </p:nvPr>
        </p:nvSpPr>
        <p:spPr/>
        <p:txBody>
          <a:bodyPr/>
          <a:lstStyle>
            <a:lvl1pPr>
              <a:defRPr/>
            </a:lvl1pPr>
          </a:lstStyle>
          <a:p>
            <a:pPr lvl="0"/>
            <a:fld id="{ADB48D6D-648F-4635-8273-17C0F71CE268}" type="slidenum">
              <a:t>‹#›</a:t>
            </a:fld>
            <a:endParaRPr lang="en-US"/>
          </a:p>
        </p:txBody>
      </p:sp>
    </p:spTree>
    <p:extLst>
      <p:ext uri="{BB962C8B-B14F-4D97-AF65-F5344CB8AC3E}">
        <p14:creationId xmlns:p14="http://schemas.microsoft.com/office/powerpoint/2010/main" val="284609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F0CA77-A666-4FC8-B295-C370C2BE5CD3}"/>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xmlns="" id="{E0724A68-19AF-4750-8206-6E8559D3E08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5CAE2C-630A-430C-AC47-EA7D4A622D08}"/>
              </a:ext>
            </a:extLst>
          </p:cNvPr>
          <p:cNvSpPr txBox="1">
            <a:spLocks noGrp="1"/>
          </p:cNvSpPr>
          <p:nvPr>
            <p:ph type="dt" sz="half" idx="7"/>
          </p:nvPr>
        </p:nvSpPr>
        <p:spPr/>
        <p:txBody>
          <a:bodyPr/>
          <a:lstStyle>
            <a:lvl1pPr>
              <a:defRPr/>
            </a:lvl1pPr>
          </a:lstStyle>
          <a:p>
            <a:pPr lvl="0"/>
            <a:fld id="{2ADBA7B0-4EAF-4F07-9C23-FAD53953E433}" type="datetime1">
              <a:rPr lang="en-US"/>
              <a:pPr lvl="0"/>
              <a:t>10/4/2020</a:t>
            </a:fld>
            <a:endParaRPr lang="en-US"/>
          </a:p>
        </p:txBody>
      </p:sp>
      <p:sp>
        <p:nvSpPr>
          <p:cNvPr id="5" name="Footer Placeholder 4">
            <a:extLst>
              <a:ext uri="{FF2B5EF4-FFF2-40B4-BE49-F238E27FC236}">
                <a16:creationId xmlns:a16="http://schemas.microsoft.com/office/drawing/2014/main" xmlns="" id="{3ED00233-744F-4774-97F2-C706E504103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088D8E4B-35F5-41C6-A5CC-474BAEAC6B4B}"/>
              </a:ext>
            </a:extLst>
          </p:cNvPr>
          <p:cNvSpPr txBox="1">
            <a:spLocks noGrp="1"/>
          </p:cNvSpPr>
          <p:nvPr>
            <p:ph type="sldNum" sz="quarter" idx="8"/>
          </p:nvPr>
        </p:nvSpPr>
        <p:spPr/>
        <p:txBody>
          <a:bodyPr/>
          <a:lstStyle>
            <a:lvl1pPr>
              <a:defRPr/>
            </a:lvl1pPr>
          </a:lstStyle>
          <a:p>
            <a:pPr lvl="0"/>
            <a:fld id="{FF39166F-E09F-48B2-8D2D-01894892A332}" type="slidenum">
              <a:t>‹#›</a:t>
            </a:fld>
            <a:endParaRPr lang="en-US"/>
          </a:p>
        </p:txBody>
      </p:sp>
    </p:spTree>
    <p:extLst>
      <p:ext uri="{BB962C8B-B14F-4D97-AF65-F5344CB8AC3E}">
        <p14:creationId xmlns:p14="http://schemas.microsoft.com/office/powerpoint/2010/main" val="599509292"/>
      </p:ext>
    </p:extLst>
  </p:cSld>
  <p:clrMapOvr>
    <a:masterClrMapping/>
  </p:clrMapOvr>
  <p:transition spd="slow">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C4C83-C819-4BA1-ADC6-FCD07659386E}"/>
              </a:ext>
            </a:extLst>
          </p:cNvPr>
          <p:cNvSpPr txBox="1">
            <a:spLocks noGrp="1"/>
          </p:cNvSpPr>
          <p:nvPr>
            <p:ph type="title"/>
          </p:nvPr>
        </p:nvSpPr>
        <p:spPr>
          <a:xfrm>
            <a:off x="609603" y="273048"/>
            <a:ext cx="4011079" cy="1162046"/>
          </a:xfrm>
        </p:spPr>
        <p:txBody>
          <a:bodyPr anchor="b" anchorCtr="0"/>
          <a:lstStyle>
            <a:lvl1pPr algn="l">
              <a:defRPr sz="2000" b="1"/>
            </a:lvl1pPr>
          </a:lstStyle>
          <a:p>
            <a:pPr lvl="0"/>
            <a:r>
              <a:rPr lang="en-US"/>
              <a:t>Click to edit Master title style</a:t>
            </a:r>
          </a:p>
        </p:txBody>
      </p:sp>
      <p:sp>
        <p:nvSpPr>
          <p:cNvPr id="3" name="Content Placeholder 2">
            <a:extLst>
              <a:ext uri="{FF2B5EF4-FFF2-40B4-BE49-F238E27FC236}">
                <a16:creationId xmlns:a16="http://schemas.microsoft.com/office/drawing/2014/main" xmlns="" id="{664E7C32-CE85-4FCA-BB56-F8C42EBA411D}"/>
              </a:ext>
            </a:extLst>
          </p:cNvPr>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DD37DC-7E43-43D7-85D0-FFE44D5A0274}"/>
              </a:ext>
            </a:extLst>
          </p:cNvPr>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xmlns="" id="{AE03308F-3480-4860-A76A-AE5C8B9703CC}"/>
              </a:ext>
            </a:extLst>
          </p:cNvPr>
          <p:cNvSpPr txBox="1">
            <a:spLocks noGrp="1"/>
          </p:cNvSpPr>
          <p:nvPr>
            <p:ph type="dt" sz="half" idx="7"/>
          </p:nvPr>
        </p:nvSpPr>
        <p:spPr/>
        <p:txBody>
          <a:bodyPr/>
          <a:lstStyle>
            <a:lvl1pPr>
              <a:defRPr/>
            </a:lvl1pPr>
          </a:lstStyle>
          <a:p>
            <a:pPr lvl="0"/>
            <a:fld id="{DA14AF97-7177-4D38-B4B4-80D29A04C2B1}" type="datetime1">
              <a:rPr lang="en-US"/>
              <a:pPr lvl="0"/>
              <a:t>10/4/2020</a:t>
            </a:fld>
            <a:endParaRPr lang="en-US"/>
          </a:p>
        </p:txBody>
      </p:sp>
      <p:sp>
        <p:nvSpPr>
          <p:cNvPr id="6" name="Footer Placeholder 5">
            <a:extLst>
              <a:ext uri="{FF2B5EF4-FFF2-40B4-BE49-F238E27FC236}">
                <a16:creationId xmlns:a16="http://schemas.microsoft.com/office/drawing/2014/main" xmlns="" id="{9CB697BF-8BE8-4A6B-A0CB-09CAB48C88E3}"/>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06DBB172-0DAB-4413-8A6C-34BC092D5240}"/>
              </a:ext>
            </a:extLst>
          </p:cNvPr>
          <p:cNvSpPr txBox="1">
            <a:spLocks noGrp="1"/>
          </p:cNvSpPr>
          <p:nvPr>
            <p:ph type="sldNum" sz="quarter" idx="8"/>
          </p:nvPr>
        </p:nvSpPr>
        <p:spPr/>
        <p:txBody>
          <a:bodyPr/>
          <a:lstStyle>
            <a:lvl1pPr>
              <a:defRPr/>
            </a:lvl1pPr>
          </a:lstStyle>
          <a:p>
            <a:pPr lvl="0"/>
            <a:fld id="{C0B853E7-6462-408C-9CF4-2E77F393524D}" type="slidenum">
              <a:t>‹#›</a:t>
            </a:fld>
            <a:endParaRPr lang="en-US"/>
          </a:p>
        </p:txBody>
      </p:sp>
    </p:spTree>
    <p:extLst>
      <p:ext uri="{BB962C8B-B14F-4D97-AF65-F5344CB8AC3E}">
        <p14:creationId xmlns:p14="http://schemas.microsoft.com/office/powerpoint/2010/main" val="1256754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DD3617-C921-4741-81AD-47BA1A84E972}"/>
              </a:ext>
            </a:extLst>
          </p:cNvPr>
          <p:cNvSpPr txBox="1">
            <a:spLocks noGrp="1"/>
          </p:cNvSpPr>
          <p:nvPr>
            <p:ph type="title"/>
          </p:nvPr>
        </p:nvSpPr>
        <p:spPr>
          <a:xfrm>
            <a:off x="2389720" y="4800600"/>
            <a:ext cx="7315200" cy="566735"/>
          </a:xfrm>
        </p:spPr>
        <p:txBody>
          <a:bodyPr anchor="b" anchorCtr="0"/>
          <a:lstStyle>
            <a:lvl1pPr algn="l">
              <a:defRPr sz="2000" b="1"/>
            </a:lvl1pPr>
          </a:lstStyle>
          <a:p>
            <a:pPr lvl="0"/>
            <a:r>
              <a:rPr lang="en-US"/>
              <a:t>Click to edit Master title style</a:t>
            </a:r>
          </a:p>
        </p:txBody>
      </p:sp>
      <p:sp>
        <p:nvSpPr>
          <p:cNvPr id="3" name="Picture Placeholder 2">
            <a:extLst>
              <a:ext uri="{FF2B5EF4-FFF2-40B4-BE49-F238E27FC236}">
                <a16:creationId xmlns:a16="http://schemas.microsoft.com/office/drawing/2014/main" xmlns="" id="{A38DE9A7-793B-4358-9693-FC1C54E1DD9C}"/>
              </a:ext>
            </a:extLst>
          </p:cNvPr>
          <p:cNvSpPr txBox="1">
            <a:spLocks noGrp="1"/>
          </p:cNvSpPr>
          <p:nvPr>
            <p:ph type="pic" idx="1"/>
          </p:nvPr>
        </p:nvSpPr>
        <p:spPr>
          <a:xfrm>
            <a:off x="2389720" y="612776"/>
            <a:ext cx="7315200" cy="4114800"/>
          </a:xfrm>
        </p:spPr>
        <p:txBody>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xmlns="" id="{291AB6CD-2FC1-452C-B226-C8503C840E6B}"/>
              </a:ext>
            </a:extLst>
          </p:cNvPr>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xmlns="" id="{38E4A9E0-EEC1-4301-AC52-BBF41F1AB1BC}"/>
              </a:ext>
            </a:extLst>
          </p:cNvPr>
          <p:cNvSpPr txBox="1">
            <a:spLocks noGrp="1"/>
          </p:cNvSpPr>
          <p:nvPr>
            <p:ph type="dt" sz="half" idx="7"/>
          </p:nvPr>
        </p:nvSpPr>
        <p:spPr/>
        <p:txBody>
          <a:bodyPr/>
          <a:lstStyle>
            <a:lvl1pPr>
              <a:defRPr/>
            </a:lvl1pPr>
          </a:lstStyle>
          <a:p>
            <a:pPr lvl="0"/>
            <a:fld id="{281A7791-B845-4E35-B5D8-3AB05DBD1FD3}" type="datetime1">
              <a:rPr lang="en-US"/>
              <a:pPr lvl="0"/>
              <a:t>10/4/2020</a:t>
            </a:fld>
            <a:endParaRPr lang="en-US"/>
          </a:p>
        </p:txBody>
      </p:sp>
      <p:sp>
        <p:nvSpPr>
          <p:cNvPr id="6" name="Footer Placeholder 5">
            <a:extLst>
              <a:ext uri="{FF2B5EF4-FFF2-40B4-BE49-F238E27FC236}">
                <a16:creationId xmlns:a16="http://schemas.microsoft.com/office/drawing/2014/main" xmlns="" id="{C7617BE6-0843-4724-91A2-19C9A4A6D3EE}"/>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37731F4D-F504-47D0-8B0B-52D213E7FA69}"/>
              </a:ext>
            </a:extLst>
          </p:cNvPr>
          <p:cNvSpPr txBox="1">
            <a:spLocks noGrp="1"/>
          </p:cNvSpPr>
          <p:nvPr>
            <p:ph type="sldNum" sz="quarter" idx="8"/>
          </p:nvPr>
        </p:nvSpPr>
        <p:spPr/>
        <p:txBody>
          <a:bodyPr/>
          <a:lstStyle>
            <a:lvl1pPr>
              <a:defRPr/>
            </a:lvl1pPr>
          </a:lstStyle>
          <a:p>
            <a:pPr lvl="0"/>
            <a:fld id="{25D0F102-64E3-4654-B49E-E3FAB4C95A70}" type="slidenum">
              <a:t>‹#›</a:t>
            </a:fld>
            <a:endParaRPr lang="en-US"/>
          </a:p>
        </p:txBody>
      </p:sp>
    </p:spTree>
    <p:extLst>
      <p:ext uri="{BB962C8B-B14F-4D97-AF65-F5344CB8AC3E}">
        <p14:creationId xmlns:p14="http://schemas.microsoft.com/office/powerpoint/2010/main" val="821684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A3BC35-CA42-4C0A-8552-850FFC7B826F}"/>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xmlns="" id="{47F89E6C-C6C3-4E28-B585-6CEC2FEB778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D57B05-C8B8-42E1-AC86-8C74270A9466}"/>
              </a:ext>
            </a:extLst>
          </p:cNvPr>
          <p:cNvSpPr txBox="1">
            <a:spLocks noGrp="1"/>
          </p:cNvSpPr>
          <p:nvPr>
            <p:ph type="dt" sz="half" idx="7"/>
          </p:nvPr>
        </p:nvSpPr>
        <p:spPr/>
        <p:txBody>
          <a:bodyPr/>
          <a:lstStyle>
            <a:lvl1pPr>
              <a:defRPr/>
            </a:lvl1pPr>
          </a:lstStyle>
          <a:p>
            <a:pPr lvl="0"/>
            <a:fld id="{4749BBC0-0CDA-4BC4-B4DC-A7EF9DF79526}" type="datetime1">
              <a:rPr lang="en-US"/>
              <a:pPr lvl="0"/>
              <a:t>10/4/2020</a:t>
            </a:fld>
            <a:endParaRPr lang="en-US"/>
          </a:p>
        </p:txBody>
      </p:sp>
      <p:sp>
        <p:nvSpPr>
          <p:cNvPr id="5" name="Footer Placeholder 4">
            <a:extLst>
              <a:ext uri="{FF2B5EF4-FFF2-40B4-BE49-F238E27FC236}">
                <a16:creationId xmlns:a16="http://schemas.microsoft.com/office/drawing/2014/main" xmlns="" id="{7039B3AC-6A03-4E3F-A5AC-E8705855E3C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2AEE5829-813E-42EB-A43B-95F4099CAC16}"/>
              </a:ext>
            </a:extLst>
          </p:cNvPr>
          <p:cNvSpPr txBox="1">
            <a:spLocks noGrp="1"/>
          </p:cNvSpPr>
          <p:nvPr>
            <p:ph type="sldNum" sz="quarter" idx="8"/>
          </p:nvPr>
        </p:nvSpPr>
        <p:spPr/>
        <p:txBody>
          <a:bodyPr/>
          <a:lstStyle>
            <a:lvl1pPr>
              <a:defRPr/>
            </a:lvl1pPr>
          </a:lstStyle>
          <a:p>
            <a:pPr lvl="0"/>
            <a:fld id="{E7642ECA-3AF1-4307-96C7-0143D7D7F25F}" type="slidenum">
              <a:t>‹#›</a:t>
            </a:fld>
            <a:endParaRPr lang="en-US"/>
          </a:p>
        </p:txBody>
      </p:sp>
    </p:spTree>
    <p:extLst>
      <p:ext uri="{BB962C8B-B14F-4D97-AF65-F5344CB8AC3E}">
        <p14:creationId xmlns:p14="http://schemas.microsoft.com/office/powerpoint/2010/main" val="3870111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8BF63D-5F3C-4566-9837-6C1241586C03}"/>
              </a:ext>
            </a:extLst>
          </p:cNvPr>
          <p:cNvSpPr txBox="1">
            <a:spLocks noGrp="1"/>
          </p:cNvSpPr>
          <p:nvPr>
            <p:ph type="title" orient="vert"/>
          </p:nvPr>
        </p:nvSpPr>
        <p:spPr>
          <a:xfrm>
            <a:off x="8839203" y="274640"/>
            <a:ext cx="2743200"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xmlns="" id="{A82A1611-3633-4B24-9887-88B183F2555D}"/>
              </a:ext>
            </a:extLst>
          </p:cNvPr>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13AB0F-B97A-4B98-88F6-1600DABA4486}"/>
              </a:ext>
            </a:extLst>
          </p:cNvPr>
          <p:cNvSpPr txBox="1">
            <a:spLocks noGrp="1"/>
          </p:cNvSpPr>
          <p:nvPr>
            <p:ph type="dt" sz="half" idx="7"/>
          </p:nvPr>
        </p:nvSpPr>
        <p:spPr/>
        <p:txBody>
          <a:bodyPr/>
          <a:lstStyle>
            <a:lvl1pPr>
              <a:defRPr/>
            </a:lvl1pPr>
          </a:lstStyle>
          <a:p>
            <a:pPr lvl="0"/>
            <a:fld id="{6BC7D4E5-9B58-450E-8E88-D637E16D852C}" type="datetime1">
              <a:rPr lang="en-US"/>
              <a:pPr lvl="0"/>
              <a:t>10/4/2020</a:t>
            </a:fld>
            <a:endParaRPr lang="en-US"/>
          </a:p>
        </p:txBody>
      </p:sp>
      <p:sp>
        <p:nvSpPr>
          <p:cNvPr id="5" name="Footer Placeholder 4">
            <a:extLst>
              <a:ext uri="{FF2B5EF4-FFF2-40B4-BE49-F238E27FC236}">
                <a16:creationId xmlns:a16="http://schemas.microsoft.com/office/drawing/2014/main" xmlns="" id="{CF617A67-1119-4DCF-B2B1-309A894992A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7CAE3320-D6AB-44D1-ABAA-4581BE39A6F8}"/>
              </a:ext>
            </a:extLst>
          </p:cNvPr>
          <p:cNvSpPr txBox="1">
            <a:spLocks noGrp="1"/>
          </p:cNvSpPr>
          <p:nvPr>
            <p:ph type="sldNum" sz="quarter" idx="8"/>
          </p:nvPr>
        </p:nvSpPr>
        <p:spPr/>
        <p:txBody>
          <a:bodyPr/>
          <a:lstStyle>
            <a:lvl1pPr>
              <a:defRPr/>
            </a:lvl1pPr>
          </a:lstStyle>
          <a:p>
            <a:pPr lvl="0"/>
            <a:fld id="{E61B6D69-2ACC-4E9E-88B1-E966DF24B825}" type="slidenum">
              <a:t>‹#›</a:t>
            </a:fld>
            <a:endParaRPr lang="en-US"/>
          </a:p>
        </p:txBody>
      </p:sp>
    </p:spTree>
    <p:extLst>
      <p:ext uri="{BB962C8B-B14F-4D97-AF65-F5344CB8AC3E}">
        <p14:creationId xmlns:p14="http://schemas.microsoft.com/office/powerpoint/2010/main" val="328839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318AF-9C30-49EF-A958-978E3E1DC4DF}"/>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xmlns="" id="{CCD17AC6-0CC6-4896-A7D8-A9E26A466D67}"/>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xmlns="" id="{B12B757E-8F52-43B7-9FC5-77529C9CD193}"/>
              </a:ext>
            </a:extLst>
          </p:cNvPr>
          <p:cNvSpPr txBox="1">
            <a:spLocks noGrp="1"/>
          </p:cNvSpPr>
          <p:nvPr>
            <p:ph type="dt" sz="half" idx="7"/>
          </p:nvPr>
        </p:nvSpPr>
        <p:spPr/>
        <p:txBody>
          <a:bodyPr/>
          <a:lstStyle>
            <a:lvl1pPr>
              <a:defRPr/>
            </a:lvl1pPr>
          </a:lstStyle>
          <a:p>
            <a:pPr lvl="0"/>
            <a:fld id="{84B2BD49-1612-4B0D-A10C-C153B19B523E}" type="datetime1">
              <a:rPr lang="en-US"/>
              <a:pPr lvl="0"/>
              <a:t>10/4/2020</a:t>
            </a:fld>
            <a:endParaRPr lang="en-US"/>
          </a:p>
        </p:txBody>
      </p:sp>
      <p:sp>
        <p:nvSpPr>
          <p:cNvPr id="5" name="Footer Placeholder 4">
            <a:extLst>
              <a:ext uri="{FF2B5EF4-FFF2-40B4-BE49-F238E27FC236}">
                <a16:creationId xmlns:a16="http://schemas.microsoft.com/office/drawing/2014/main" xmlns="" id="{79661BDE-14DF-4AC7-B16A-DCEA497565C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3A5C0AA8-C7E7-4043-BACB-9F48EE8A5FB6}"/>
              </a:ext>
            </a:extLst>
          </p:cNvPr>
          <p:cNvSpPr txBox="1">
            <a:spLocks noGrp="1"/>
          </p:cNvSpPr>
          <p:nvPr>
            <p:ph type="sldNum" sz="quarter" idx="8"/>
          </p:nvPr>
        </p:nvSpPr>
        <p:spPr/>
        <p:txBody>
          <a:bodyPr/>
          <a:lstStyle>
            <a:lvl1pPr>
              <a:defRPr/>
            </a:lvl1pPr>
          </a:lstStyle>
          <a:p>
            <a:pPr lvl="0"/>
            <a:fld id="{37547EC7-43B5-492C-8E8F-11C40C09CB71}" type="slidenum">
              <a:t>‹#›</a:t>
            </a:fld>
            <a:endParaRPr lang="en-US"/>
          </a:p>
        </p:txBody>
      </p:sp>
    </p:spTree>
    <p:extLst>
      <p:ext uri="{BB962C8B-B14F-4D97-AF65-F5344CB8AC3E}">
        <p14:creationId xmlns:p14="http://schemas.microsoft.com/office/powerpoint/2010/main" val="237512684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3520F-8735-43E9-8CA9-96EB2D0925F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xmlns="" id="{575A6EA9-34AA-4BB8-B5C0-FA51CF45D1CC}"/>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B892548-8A53-4843-934F-C02584273968}"/>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387DE31-B2E5-4703-A9E6-9B3D2AAE2F2F}"/>
              </a:ext>
            </a:extLst>
          </p:cNvPr>
          <p:cNvSpPr txBox="1">
            <a:spLocks noGrp="1"/>
          </p:cNvSpPr>
          <p:nvPr>
            <p:ph type="dt" sz="half" idx="7"/>
          </p:nvPr>
        </p:nvSpPr>
        <p:spPr/>
        <p:txBody>
          <a:bodyPr/>
          <a:lstStyle>
            <a:lvl1pPr>
              <a:defRPr/>
            </a:lvl1pPr>
          </a:lstStyle>
          <a:p>
            <a:pPr lvl="0"/>
            <a:fld id="{A8540586-5513-4042-B0AC-AB754E708427}" type="datetime1">
              <a:rPr lang="en-US"/>
              <a:pPr lvl="0"/>
              <a:t>10/4/2020</a:t>
            </a:fld>
            <a:endParaRPr lang="en-US"/>
          </a:p>
        </p:txBody>
      </p:sp>
      <p:sp>
        <p:nvSpPr>
          <p:cNvPr id="6" name="Footer Placeholder 5">
            <a:extLst>
              <a:ext uri="{FF2B5EF4-FFF2-40B4-BE49-F238E27FC236}">
                <a16:creationId xmlns:a16="http://schemas.microsoft.com/office/drawing/2014/main" xmlns="" id="{26378220-7639-4705-9D28-478994536716}"/>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AC41B039-91AC-47DA-8900-E92808AE5340}"/>
              </a:ext>
            </a:extLst>
          </p:cNvPr>
          <p:cNvSpPr txBox="1">
            <a:spLocks noGrp="1"/>
          </p:cNvSpPr>
          <p:nvPr>
            <p:ph type="sldNum" sz="quarter" idx="8"/>
          </p:nvPr>
        </p:nvSpPr>
        <p:spPr/>
        <p:txBody>
          <a:bodyPr/>
          <a:lstStyle>
            <a:lvl1pPr>
              <a:defRPr/>
            </a:lvl1pPr>
          </a:lstStyle>
          <a:p>
            <a:pPr lvl="0"/>
            <a:fld id="{34149A7B-07CD-441D-968A-F4F71527AD08}" type="slidenum">
              <a:t>‹#›</a:t>
            </a:fld>
            <a:endParaRPr lang="en-US"/>
          </a:p>
        </p:txBody>
      </p:sp>
    </p:spTree>
    <p:extLst>
      <p:ext uri="{BB962C8B-B14F-4D97-AF65-F5344CB8AC3E}">
        <p14:creationId xmlns:p14="http://schemas.microsoft.com/office/powerpoint/2010/main" val="59323744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3737B-C2B5-40C9-89E0-85CBA8735ABF}"/>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xmlns="" id="{8B10040E-D14A-4D4A-A1FB-C585246800E0}"/>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xmlns="" id="{A80271F8-FEF5-4CE3-ADA3-C558AD97DEC5}"/>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C3CEB7-7B0A-4918-9F6C-C116CD6247CC}"/>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xmlns="" id="{0D94A843-6ADE-4E95-A185-859206312709}"/>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0F84F2-A24F-43D4-810A-838F394C49E9}"/>
              </a:ext>
            </a:extLst>
          </p:cNvPr>
          <p:cNvSpPr txBox="1">
            <a:spLocks noGrp="1"/>
          </p:cNvSpPr>
          <p:nvPr>
            <p:ph type="dt" sz="half" idx="7"/>
          </p:nvPr>
        </p:nvSpPr>
        <p:spPr/>
        <p:txBody>
          <a:bodyPr/>
          <a:lstStyle>
            <a:lvl1pPr>
              <a:defRPr/>
            </a:lvl1pPr>
          </a:lstStyle>
          <a:p>
            <a:pPr lvl="0"/>
            <a:fld id="{16281115-434C-4B5D-B5AF-4D6067981F3A}" type="datetime1">
              <a:rPr lang="en-US"/>
              <a:pPr lvl="0"/>
              <a:t>10/4/2020</a:t>
            </a:fld>
            <a:endParaRPr lang="en-US"/>
          </a:p>
        </p:txBody>
      </p:sp>
      <p:sp>
        <p:nvSpPr>
          <p:cNvPr id="8" name="Footer Placeholder 7">
            <a:extLst>
              <a:ext uri="{FF2B5EF4-FFF2-40B4-BE49-F238E27FC236}">
                <a16:creationId xmlns:a16="http://schemas.microsoft.com/office/drawing/2014/main" xmlns="" id="{0A63A0C1-6EF8-4CBE-94B3-F742CC48562F}"/>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xmlns="" id="{BC037390-2928-432A-ABFA-5695DAE7227B}"/>
              </a:ext>
            </a:extLst>
          </p:cNvPr>
          <p:cNvSpPr txBox="1">
            <a:spLocks noGrp="1"/>
          </p:cNvSpPr>
          <p:nvPr>
            <p:ph type="sldNum" sz="quarter" idx="8"/>
          </p:nvPr>
        </p:nvSpPr>
        <p:spPr/>
        <p:txBody>
          <a:bodyPr/>
          <a:lstStyle>
            <a:lvl1pPr>
              <a:defRPr/>
            </a:lvl1pPr>
          </a:lstStyle>
          <a:p>
            <a:pPr lvl="0"/>
            <a:fld id="{731B2FF5-C979-4473-851A-D19B0411ED06}" type="slidenum">
              <a:t>‹#›</a:t>
            </a:fld>
            <a:endParaRPr lang="en-US"/>
          </a:p>
        </p:txBody>
      </p:sp>
    </p:spTree>
    <p:extLst>
      <p:ext uri="{BB962C8B-B14F-4D97-AF65-F5344CB8AC3E}">
        <p14:creationId xmlns:p14="http://schemas.microsoft.com/office/powerpoint/2010/main" val="365537277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FE9AE-E4EB-4DFC-9404-A55EA60461B3}"/>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xmlns="" id="{B4B83C3F-E225-4D50-9D74-DA8335DB24ED}"/>
              </a:ext>
            </a:extLst>
          </p:cNvPr>
          <p:cNvSpPr txBox="1">
            <a:spLocks noGrp="1"/>
          </p:cNvSpPr>
          <p:nvPr>
            <p:ph type="dt" sz="half" idx="7"/>
          </p:nvPr>
        </p:nvSpPr>
        <p:spPr/>
        <p:txBody>
          <a:bodyPr/>
          <a:lstStyle>
            <a:lvl1pPr>
              <a:defRPr/>
            </a:lvl1pPr>
          </a:lstStyle>
          <a:p>
            <a:pPr lvl="0"/>
            <a:fld id="{014775BD-F2DD-4524-87A8-6EDE3A2FC68D}" type="datetime1">
              <a:rPr lang="en-US"/>
              <a:pPr lvl="0"/>
              <a:t>10/4/2020</a:t>
            </a:fld>
            <a:endParaRPr lang="en-US"/>
          </a:p>
        </p:txBody>
      </p:sp>
      <p:sp>
        <p:nvSpPr>
          <p:cNvPr id="4" name="Footer Placeholder 3">
            <a:extLst>
              <a:ext uri="{FF2B5EF4-FFF2-40B4-BE49-F238E27FC236}">
                <a16:creationId xmlns:a16="http://schemas.microsoft.com/office/drawing/2014/main" xmlns="" id="{746046BB-91D6-4278-8C72-C2F44F1DEFCD}"/>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xmlns="" id="{6D8F73E4-4E77-4009-A5E3-84D4A9B4672A}"/>
              </a:ext>
            </a:extLst>
          </p:cNvPr>
          <p:cNvSpPr txBox="1">
            <a:spLocks noGrp="1"/>
          </p:cNvSpPr>
          <p:nvPr>
            <p:ph type="sldNum" sz="quarter" idx="8"/>
          </p:nvPr>
        </p:nvSpPr>
        <p:spPr/>
        <p:txBody>
          <a:bodyPr/>
          <a:lstStyle>
            <a:lvl1pPr>
              <a:defRPr/>
            </a:lvl1pPr>
          </a:lstStyle>
          <a:p>
            <a:pPr lvl="0"/>
            <a:fld id="{22555569-89AD-47AF-A2A9-1D376C23792D}" type="slidenum">
              <a:t>‹#›</a:t>
            </a:fld>
            <a:endParaRPr lang="en-US"/>
          </a:p>
        </p:txBody>
      </p:sp>
    </p:spTree>
    <p:extLst>
      <p:ext uri="{BB962C8B-B14F-4D97-AF65-F5344CB8AC3E}">
        <p14:creationId xmlns:p14="http://schemas.microsoft.com/office/powerpoint/2010/main" val="304314574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A7F6920-6D31-4C33-AD5C-A45EC9A81169}"/>
              </a:ext>
            </a:extLst>
          </p:cNvPr>
          <p:cNvSpPr txBox="1">
            <a:spLocks noGrp="1"/>
          </p:cNvSpPr>
          <p:nvPr>
            <p:ph type="dt" sz="half" idx="7"/>
          </p:nvPr>
        </p:nvSpPr>
        <p:spPr/>
        <p:txBody>
          <a:bodyPr/>
          <a:lstStyle>
            <a:lvl1pPr>
              <a:defRPr/>
            </a:lvl1pPr>
          </a:lstStyle>
          <a:p>
            <a:pPr lvl="0"/>
            <a:fld id="{CEC0ECE1-ABB4-4011-9236-D857F95F04D7}" type="datetime1">
              <a:rPr lang="en-US"/>
              <a:pPr lvl="0"/>
              <a:t>10/4/2020</a:t>
            </a:fld>
            <a:endParaRPr lang="en-US"/>
          </a:p>
        </p:txBody>
      </p:sp>
      <p:sp>
        <p:nvSpPr>
          <p:cNvPr id="3" name="Footer Placeholder 2">
            <a:extLst>
              <a:ext uri="{FF2B5EF4-FFF2-40B4-BE49-F238E27FC236}">
                <a16:creationId xmlns:a16="http://schemas.microsoft.com/office/drawing/2014/main" xmlns="" id="{6411BFC7-5D32-400E-9782-7EB8AC96F856}"/>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xmlns="" id="{86CB8F87-DA1A-44A8-930B-5E077A3B473C}"/>
              </a:ext>
            </a:extLst>
          </p:cNvPr>
          <p:cNvSpPr txBox="1">
            <a:spLocks noGrp="1"/>
          </p:cNvSpPr>
          <p:nvPr>
            <p:ph type="sldNum" sz="quarter" idx="8"/>
          </p:nvPr>
        </p:nvSpPr>
        <p:spPr/>
        <p:txBody>
          <a:bodyPr/>
          <a:lstStyle>
            <a:lvl1pPr>
              <a:defRPr/>
            </a:lvl1pPr>
          </a:lstStyle>
          <a:p>
            <a:pPr lvl="0"/>
            <a:fld id="{AB617604-0E44-41CB-960D-F2AF1369E9EE}" type="slidenum">
              <a:t>‹#›</a:t>
            </a:fld>
            <a:endParaRPr lang="en-US"/>
          </a:p>
        </p:txBody>
      </p:sp>
    </p:spTree>
    <p:extLst>
      <p:ext uri="{BB962C8B-B14F-4D97-AF65-F5344CB8AC3E}">
        <p14:creationId xmlns:p14="http://schemas.microsoft.com/office/powerpoint/2010/main" val="382322090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AD2B94-4CEF-4028-B855-B162B95100EE}"/>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xmlns="" id="{74D65DDA-59A4-4E9C-8F9B-2099EECB1A6D}"/>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CC21010-8425-4612-B1E6-D8CC72F3350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xmlns="" id="{185A12F0-B36F-4849-8EFA-D3ECD7D3E0E5}"/>
              </a:ext>
            </a:extLst>
          </p:cNvPr>
          <p:cNvSpPr txBox="1">
            <a:spLocks noGrp="1"/>
          </p:cNvSpPr>
          <p:nvPr>
            <p:ph type="dt" sz="half" idx="7"/>
          </p:nvPr>
        </p:nvSpPr>
        <p:spPr/>
        <p:txBody>
          <a:bodyPr/>
          <a:lstStyle>
            <a:lvl1pPr>
              <a:defRPr/>
            </a:lvl1pPr>
          </a:lstStyle>
          <a:p>
            <a:pPr lvl="0"/>
            <a:fld id="{23068514-0B5B-4BD4-8F3F-74528F37EF1A}" type="datetime1">
              <a:rPr lang="en-US"/>
              <a:pPr lvl="0"/>
              <a:t>10/4/2020</a:t>
            </a:fld>
            <a:endParaRPr lang="en-US"/>
          </a:p>
        </p:txBody>
      </p:sp>
      <p:sp>
        <p:nvSpPr>
          <p:cNvPr id="6" name="Footer Placeholder 5">
            <a:extLst>
              <a:ext uri="{FF2B5EF4-FFF2-40B4-BE49-F238E27FC236}">
                <a16:creationId xmlns:a16="http://schemas.microsoft.com/office/drawing/2014/main" xmlns="" id="{68680104-BEB4-4B60-B5C1-FEF5EBC2D56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FAE7E18D-2806-4E35-AD84-0B6A45639B71}"/>
              </a:ext>
            </a:extLst>
          </p:cNvPr>
          <p:cNvSpPr txBox="1">
            <a:spLocks noGrp="1"/>
          </p:cNvSpPr>
          <p:nvPr>
            <p:ph type="sldNum" sz="quarter" idx="8"/>
          </p:nvPr>
        </p:nvSpPr>
        <p:spPr/>
        <p:txBody>
          <a:bodyPr/>
          <a:lstStyle>
            <a:lvl1pPr>
              <a:defRPr/>
            </a:lvl1pPr>
          </a:lstStyle>
          <a:p>
            <a:pPr lvl="0"/>
            <a:fld id="{654F3A0F-A220-4A63-A456-A602D8E07624}" type="slidenum">
              <a:t>‹#›</a:t>
            </a:fld>
            <a:endParaRPr lang="en-US"/>
          </a:p>
        </p:txBody>
      </p:sp>
    </p:spTree>
    <p:extLst>
      <p:ext uri="{BB962C8B-B14F-4D97-AF65-F5344CB8AC3E}">
        <p14:creationId xmlns:p14="http://schemas.microsoft.com/office/powerpoint/2010/main" val="51878113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55388B-DAE9-485E-B593-65F0B9311EF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xmlns="" id="{DF33BA1E-C864-4BEA-BD92-ED591F5A716D}"/>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xmlns="" id="{1089C78F-4413-4A5A-B350-DE420E76977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xmlns="" id="{1CFBED82-4C2A-49A1-866C-180399FB3A97}"/>
              </a:ext>
            </a:extLst>
          </p:cNvPr>
          <p:cNvSpPr txBox="1">
            <a:spLocks noGrp="1"/>
          </p:cNvSpPr>
          <p:nvPr>
            <p:ph type="dt" sz="half" idx="7"/>
          </p:nvPr>
        </p:nvSpPr>
        <p:spPr/>
        <p:txBody>
          <a:bodyPr/>
          <a:lstStyle>
            <a:lvl1pPr>
              <a:defRPr/>
            </a:lvl1pPr>
          </a:lstStyle>
          <a:p>
            <a:pPr lvl="0"/>
            <a:fld id="{2EE94E1C-27EA-4CB2-9D09-0DBD8B347C2F}" type="datetime1">
              <a:rPr lang="en-US"/>
              <a:pPr lvl="0"/>
              <a:t>10/4/2020</a:t>
            </a:fld>
            <a:endParaRPr lang="en-US"/>
          </a:p>
        </p:txBody>
      </p:sp>
      <p:sp>
        <p:nvSpPr>
          <p:cNvPr id="6" name="Footer Placeholder 5">
            <a:extLst>
              <a:ext uri="{FF2B5EF4-FFF2-40B4-BE49-F238E27FC236}">
                <a16:creationId xmlns:a16="http://schemas.microsoft.com/office/drawing/2014/main" xmlns="" id="{EEE02723-1371-49C5-9DBE-24E03CA8B8B8}"/>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0ED18F42-27F6-4343-8AC9-2E225649B9EA}"/>
              </a:ext>
            </a:extLst>
          </p:cNvPr>
          <p:cNvSpPr txBox="1">
            <a:spLocks noGrp="1"/>
          </p:cNvSpPr>
          <p:nvPr>
            <p:ph type="sldNum" sz="quarter" idx="8"/>
          </p:nvPr>
        </p:nvSpPr>
        <p:spPr/>
        <p:txBody>
          <a:bodyPr/>
          <a:lstStyle>
            <a:lvl1pPr>
              <a:defRPr/>
            </a:lvl1pPr>
          </a:lstStyle>
          <a:p>
            <a:pPr lvl="0"/>
            <a:fld id="{FC73EA70-C180-438F-B832-AB721EF6DBA2}" type="slidenum">
              <a:t>‹#›</a:t>
            </a:fld>
            <a:endParaRPr lang="en-US"/>
          </a:p>
        </p:txBody>
      </p:sp>
    </p:spTree>
    <p:extLst>
      <p:ext uri="{BB962C8B-B14F-4D97-AF65-F5344CB8AC3E}">
        <p14:creationId xmlns:p14="http://schemas.microsoft.com/office/powerpoint/2010/main" val="105007729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6962EA2-5A23-49C0-AC34-793FFE5E29F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xmlns="" id="{91F88D1B-420B-4444-AC8F-AD00E90F152A}"/>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C24EAC-FCDC-4782-BB47-0EADDA85F26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E3BBF9CF-9477-4F61-8F2A-F3928A778688}" type="datetime1">
              <a:rPr lang="en-US"/>
              <a:pPr lvl="0"/>
              <a:t>10/4/2020</a:t>
            </a:fld>
            <a:endParaRPr lang="en-US"/>
          </a:p>
        </p:txBody>
      </p:sp>
      <p:sp>
        <p:nvSpPr>
          <p:cNvPr id="5" name="Footer Placeholder 4">
            <a:extLst>
              <a:ext uri="{FF2B5EF4-FFF2-40B4-BE49-F238E27FC236}">
                <a16:creationId xmlns:a16="http://schemas.microsoft.com/office/drawing/2014/main" xmlns="" id="{1F02CC47-B6A7-47BD-A6FD-3CD43337476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xmlns="" id="{1E1E658A-2656-4BEB-AE10-85A44D94D5D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E908B72B-C84C-4B1B-895F-BF853AE6C317}"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E27C8E-DB9A-455F-A3C8-4E66E3529DF6}"/>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xmlns="" id="{14957BBA-FCF1-4DAF-A383-E82BA00E4668}"/>
              </a:ext>
            </a:extLst>
          </p:cNvPr>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0237FE-9BB7-4D69-8258-3CB60D344069}"/>
              </a:ext>
            </a:extLst>
          </p:cNvPr>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A8869196-11F0-4E8F-9CC6-FEC584A38522}" type="datetime1">
              <a:rPr lang="en-US"/>
              <a:pPr lvl="0"/>
              <a:t>10/4/2020</a:t>
            </a:fld>
            <a:endParaRPr lang="en-US"/>
          </a:p>
        </p:txBody>
      </p:sp>
      <p:sp>
        <p:nvSpPr>
          <p:cNvPr id="5" name="Footer Placeholder 4">
            <a:extLst>
              <a:ext uri="{FF2B5EF4-FFF2-40B4-BE49-F238E27FC236}">
                <a16:creationId xmlns:a16="http://schemas.microsoft.com/office/drawing/2014/main" xmlns="" id="{C58CACAB-4453-4F77-9BF9-51A8DA2BB6AC}"/>
              </a:ext>
            </a:extLst>
          </p:cNvPr>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xmlns="" id="{5A2DF5E5-3299-42C6-A468-2B10111CB86E}"/>
              </a:ext>
            </a:extLst>
          </p:cNvPr>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6D90FE1B-3F2B-4819-BEBB-68DF8D37F5C2}" type="slidenum">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marL="0" marR="0" lvl="0" indent="0" algn="ctr" defTabSz="4572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457200" rtl="0" fontAlgn="auto" hangingPunct="1">
        <a:lnSpc>
          <a:spcPct val="100000"/>
        </a:lnSpc>
        <a:spcBef>
          <a:spcPts val="800"/>
        </a:spcBef>
        <a:spcAft>
          <a:spcPts val="0"/>
        </a:spcAft>
        <a:buSzPct val="100000"/>
        <a:buFont typeface="Arial"/>
        <a:buChar char="•"/>
        <a:tabLst/>
        <a:defRPr lang="en-US" sz="3200" b="0" i="0" u="none" strike="noStrike" kern="1200" cap="none" spc="0" baseline="0">
          <a:solidFill>
            <a:srgbClr val="000000"/>
          </a:solidFill>
          <a:uFillTx/>
          <a:latin typeface="Calibri"/>
        </a:defRPr>
      </a:lvl1pPr>
      <a:lvl2pPr marL="742950" marR="0" lvl="1" indent="-285750" algn="l" defTabSz="457200" rtl="0" fontAlgn="auto" hangingPunct="1">
        <a:lnSpc>
          <a:spcPct val="100000"/>
        </a:lnSpc>
        <a:spcBef>
          <a:spcPts val="700"/>
        </a:spcBef>
        <a:spcAft>
          <a:spcPts val="0"/>
        </a:spcAft>
        <a:buSzPct val="100000"/>
        <a:buFont typeface="Arial"/>
        <a:buChar char="–"/>
        <a:tabLst/>
        <a:defRPr lang="en-US" sz="2800" b="0" i="0" u="none" strike="noStrike" kern="1200" cap="none" spc="0" baseline="0">
          <a:solidFill>
            <a:srgbClr val="000000"/>
          </a:solidFill>
          <a:uFillTx/>
          <a:latin typeface="Calibri"/>
        </a:defRPr>
      </a:lvl2pPr>
      <a:lvl3pPr marL="1143000" marR="0" lvl="2" indent="-228600" algn="l" defTabSz="457200" rtl="0" fontAlgn="auto" hangingPunct="1">
        <a:lnSpc>
          <a:spcPct val="100000"/>
        </a:lnSpc>
        <a:spcBef>
          <a:spcPts val="600"/>
        </a:spcBef>
        <a:spcAft>
          <a:spcPts val="0"/>
        </a:spcAft>
        <a:buSzPct val="100000"/>
        <a:buFont typeface="Arial"/>
        <a:buChar char="•"/>
        <a:tabLst/>
        <a:defRPr lang="en-US" sz="2400" b="0" i="0" u="none" strike="noStrike" kern="1200" cap="none" spc="0" baseline="0">
          <a:solidFill>
            <a:srgbClr val="000000"/>
          </a:solidFill>
          <a:uFillTx/>
          <a:latin typeface="Calibri"/>
        </a:defRPr>
      </a:lvl3pPr>
      <a:lvl4pPr marL="1600200" marR="0" lvl="3" indent="-228600" algn="l" defTabSz="457200" rtl="0" fontAlgn="auto" hangingPunct="1">
        <a:lnSpc>
          <a:spcPct val="100000"/>
        </a:lnSpc>
        <a:spcBef>
          <a:spcPts val="500"/>
        </a:spcBef>
        <a:spcAft>
          <a:spcPts val="0"/>
        </a:spcAft>
        <a:buSzPct val="100000"/>
        <a:buFont typeface="Arial"/>
        <a:buChar char="–"/>
        <a:tabLst/>
        <a:defRPr lang="en-US" sz="2000" b="0" i="0" u="none" strike="noStrike" kern="1200" cap="none" spc="0" baseline="0">
          <a:solidFill>
            <a:srgbClr val="000000"/>
          </a:solidFill>
          <a:uFillTx/>
          <a:latin typeface="Calibri"/>
        </a:defRPr>
      </a:lvl4pPr>
      <a:lvl5pPr marL="2057400" marR="0" lvl="4" indent="-228600" algn="l" defTabSz="457200" rtl="0" fontAlgn="auto" hangingPunct="1">
        <a:lnSpc>
          <a:spcPct val="100000"/>
        </a:lnSpc>
        <a:spcBef>
          <a:spcPts val="500"/>
        </a:spcBef>
        <a:spcAft>
          <a:spcPts val="0"/>
        </a:spcAft>
        <a:buSzPct val="100000"/>
        <a:buFont typeface="Arial"/>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education.ohio.gov/Topics/Learning-in-Ohio/Literacy/Third-Grade-Reading-Guarantee/Third-Grade-Reading-Guarantee-Family-Resources" TargetMode="External"/><Relationship Id="rId2" Type="http://schemas.openxmlformats.org/officeDocument/2006/relationships/image" Target="../media/image4.jpg"/><Relationship Id="rId1" Type="http://schemas.openxmlformats.org/officeDocument/2006/relationships/slideLayout" Target="../slideLayouts/slideLayout1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193D9D-E091-46F2-9E50-AC04C37FCF40}"/>
              </a:ext>
            </a:extLst>
          </p:cNvPr>
          <p:cNvSpPr txBox="1">
            <a:spLocks noGrp="1"/>
          </p:cNvSpPr>
          <p:nvPr>
            <p:ph type="ctrTitle"/>
          </p:nvPr>
        </p:nvSpPr>
        <p:spPr>
          <a:xfrm>
            <a:off x="547257" y="1779586"/>
            <a:ext cx="7834742" cy="852778"/>
          </a:xfrm>
        </p:spPr>
        <p:txBody>
          <a:bodyPr>
            <a:normAutofit fontScale="90000"/>
          </a:bodyPr>
          <a:lstStyle/>
          <a:p>
            <a:pPr lvl="0"/>
            <a:r>
              <a:rPr lang="en-US" dirty="0" err="1" smtClean="0">
                <a:solidFill>
                  <a:srgbClr val="FF0000"/>
                </a:solidFill>
              </a:rPr>
              <a:t>Bienvenidos</a:t>
            </a:r>
            <a:r>
              <a:rPr lang="en-US" dirty="0" smtClean="0">
                <a:solidFill>
                  <a:srgbClr val="FF0000"/>
                </a:solidFill>
              </a:rPr>
              <a:t> a </a:t>
            </a:r>
            <a:r>
              <a:rPr lang="en-US" dirty="0" err="1" smtClean="0">
                <a:solidFill>
                  <a:srgbClr val="FF0000"/>
                </a:solidFill>
              </a:rPr>
              <a:t>todas</a:t>
            </a:r>
            <a:r>
              <a:rPr lang="en-US" dirty="0" smtClean="0">
                <a:solidFill>
                  <a:srgbClr val="FF0000"/>
                </a:solidFill>
              </a:rPr>
              <a:t> </a:t>
            </a:r>
            <a:r>
              <a:rPr lang="en-US" dirty="0" err="1" smtClean="0">
                <a:solidFill>
                  <a:srgbClr val="FF0000"/>
                </a:solidFill>
              </a:rPr>
              <a:t>nuestra</a:t>
            </a:r>
            <a:r>
              <a:rPr lang="en-US" dirty="0" smtClean="0">
                <a:solidFill>
                  <a:srgbClr val="FF0000"/>
                </a:solidFill>
              </a:rPr>
              <a:t> </a:t>
            </a:r>
            <a:r>
              <a:rPr lang="en-US" dirty="0" err="1" smtClean="0">
                <a:solidFill>
                  <a:srgbClr val="FF0000"/>
                </a:solidFill>
              </a:rPr>
              <a:t>familias</a:t>
            </a:r>
            <a:endParaRPr lang="en-US" dirty="0">
              <a:solidFill>
                <a:srgbClr val="FF0000"/>
              </a:solidFill>
            </a:endParaRPr>
          </a:p>
        </p:txBody>
      </p:sp>
      <p:sp>
        <p:nvSpPr>
          <p:cNvPr id="3" name="Subtitle 4">
            <a:extLst>
              <a:ext uri="{FF2B5EF4-FFF2-40B4-BE49-F238E27FC236}">
                <a16:creationId xmlns:a16="http://schemas.microsoft.com/office/drawing/2014/main" xmlns="" id="{7393A4D0-ACB4-4A96-94C6-83810AFAC4B0}"/>
              </a:ext>
            </a:extLst>
          </p:cNvPr>
          <p:cNvSpPr txBox="1">
            <a:spLocks noGrp="1"/>
          </p:cNvSpPr>
          <p:nvPr>
            <p:ph type="subTitle" idx="1"/>
          </p:nvPr>
        </p:nvSpPr>
        <p:spPr>
          <a:xfrm>
            <a:off x="900543" y="2632364"/>
            <a:ext cx="9315019" cy="3200400"/>
          </a:xfrm>
        </p:spPr>
        <p:txBody>
          <a:bodyPr>
            <a:normAutofit fontScale="70000" lnSpcReduction="20000"/>
          </a:bodyPr>
          <a:lstStyle/>
          <a:p>
            <a:pPr lvl="0" algn="l" defTabSz="914400">
              <a:spcBef>
                <a:spcPts val="0"/>
              </a:spcBef>
              <a:defRPr sz="1800" b="0" i="0" u="none" strike="noStrike" kern="0" cap="none" spc="0" baseline="0">
                <a:solidFill>
                  <a:srgbClr val="000000"/>
                </a:solidFill>
                <a:uFillTx/>
              </a:defRPr>
            </a:pPr>
            <a:endParaRPr lang="en-US" sz="1800" dirty="0" smtClean="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1800" dirty="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1800" dirty="0" smtClean="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1800" dirty="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1800" dirty="0" smtClean="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1800" dirty="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1800" dirty="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1800" dirty="0" smtClean="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4000" dirty="0" smtClean="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endParaRPr lang="en-US" sz="4000" dirty="0">
              <a:solidFill>
                <a:srgbClr val="FF0000"/>
              </a:solidFill>
              <a:latin typeface="Arial Black"/>
            </a:endParaRPr>
          </a:p>
          <a:p>
            <a:pPr lvl="0" algn="l" defTabSz="914400">
              <a:spcBef>
                <a:spcPts val="0"/>
              </a:spcBef>
              <a:defRPr sz="1800" b="0" i="0" u="none" strike="noStrike" kern="0" cap="none" spc="0" baseline="0">
                <a:solidFill>
                  <a:srgbClr val="000000"/>
                </a:solidFill>
                <a:uFillTx/>
              </a:defRPr>
            </a:pPr>
            <a:r>
              <a:rPr lang="en-US" sz="4000" dirty="0" smtClean="0">
                <a:solidFill>
                  <a:srgbClr val="FF0000"/>
                </a:solidFill>
                <a:latin typeface="Arial Black"/>
              </a:rPr>
              <a:t>Principal</a:t>
            </a:r>
            <a:r>
              <a:rPr lang="en-US" sz="4000" dirty="0">
                <a:solidFill>
                  <a:srgbClr val="FF0000"/>
                </a:solidFill>
                <a:latin typeface="Arial Black"/>
              </a:rPr>
              <a:t>: </a:t>
            </a:r>
            <a:r>
              <a:rPr lang="en-US" sz="4000" dirty="0" err="1">
                <a:solidFill>
                  <a:srgbClr val="FF0000"/>
                </a:solidFill>
                <a:latin typeface="Arial Black"/>
              </a:rPr>
              <a:t>Courine</a:t>
            </a:r>
            <a:r>
              <a:rPr lang="en-US" sz="4000" dirty="0">
                <a:solidFill>
                  <a:srgbClr val="FF0000"/>
                </a:solidFill>
                <a:latin typeface="Arial Black"/>
              </a:rPr>
              <a:t> Elias </a:t>
            </a:r>
            <a:endParaRPr lang="en-US" sz="4000" dirty="0">
              <a:solidFill>
                <a:srgbClr val="FF0000"/>
              </a:solidFill>
              <a:latin typeface="Arial Black"/>
              <a:cs typeface="Calibri"/>
            </a:endParaRPr>
          </a:p>
          <a:p>
            <a:pPr lvl="0" algn="l" defTabSz="914400">
              <a:spcBef>
                <a:spcPts val="0"/>
              </a:spcBef>
              <a:defRPr sz="1800" b="0" i="0" u="none" strike="noStrike" kern="0" cap="none" spc="0" baseline="0">
                <a:solidFill>
                  <a:srgbClr val="000000"/>
                </a:solidFill>
                <a:uFillTx/>
              </a:defRPr>
            </a:pPr>
            <a:r>
              <a:rPr lang="en-US" sz="4000" dirty="0">
                <a:solidFill>
                  <a:srgbClr val="FF0000"/>
                </a:solidFill>
                <a:latin typeface="Arial Black"/>
              </a:rPr>
              <a:t>Instructional Coach: Susan </a:t>
            </a:r>
            <a:r>
              <a:rPr lang="en-US" sz="4000" dirty="0" err="1">
                <a:solidFill>
                  <a:srgbClr val="FF0000"/>
                </a:solidFill>
                <a:latin typeface="Arial Black"/>
              </a:rPr>
              <a:t>Brunecz</a:t>
            </a:r>
            <a:endParaRPr lang="en-US" sz="4000" dirty="0">
              <a:solidFill>
                <a:srgbClr val="FF0000"/>
              </a:solidFill>
              <a:latin typeface="Arial Black"/>
              <a:cs typeface="Calibri"/>
            </a:endParaRPr>
          </a:p>
          <a:p>
            <a:pPr lvl="0" algn="l" defTabSz="914400">
              <a:spcBef>
                <a:spcPts val="0"/>
              </a:spcBef>
              <a:defRPr sz="1800" b="0" i="0" u="none" strike="noStrike" kern="0" cap="none" spc="0" baseline="0">
                <a:solidFill>
                  <a:srgbClr val="000000"/>
                </a:solidFill>
                <a:uFillTx/>
              </a:defRPr>
            </a:pPr>
            <a:r>
              <a:rPr lang="en-US" sz="4000" dirty="0">
                <a:solidFill>
                  <a:srgbClr val="FF0000"/>
                </a:solidFill>
                <a:latin typeface="Arial Black"/>
              </a:rPr>
              <a:t>216.838.7400</a:t>
            </a:r>
            <a:endParaRPr lang="en-US" sz="4000" dirty="0">
              <a:solidFill>
                <a:srgbClr val="FF0000"/>
              </a:solidFill>
              <a:latin typeface="Arial Black"/>
              <a:cs typeface="Calibri"/>
            </a:endParaRPr>
          </a:p>
          <a:p>
            <a:pPr lvl="0" algn="l" defTabSz="914400">
              <a:spcBef>
                <a:spcPts val="0"/>
              </a:spcBef>
              <a:defRPr sz="1800" b="0" i="0" u="none" strike="noStrike" kern="0" cap="none" spc="0" baseline="0">
                <a:solidFill>
                  <a:srgbClr val="000000"/>
                </a:solidFill>
                <a:uFillTx/>
              </a:defRPr>
            </a:pPr>
            <a:endParaRPr lang="en-US" dirty="0">
              <a:solidFill>
                <a:srgbClr val="FF0000"/>
              </a:solidFill>
              <a:latin typeface="Arial Black"/>
            </a:endParaRPr>
          </a:p>
        </p:txBody>
      </p:sp>
      <p:pic>
        <p:nvPicPr>
          <p:cNvPr id="4" name="Picture 3" descr="Logo&#10;&#10;Description automatically generated">
            <a:extLst>
              <a:ext uri="{FF2B5EF4-FFF2-40B4-BE49-F238E27FC236}">
                <a16:creationId xmlns:a16="http://schemas.microsoft.com/office/drawing/2014/main" xmlns="" id="{00000000-0000-0000-0000-000000000000}"/>
              </a:ext>
            </a:extLst>
          </p:cNvPr>
          <p:cNvPicPr>
            <a:picLocks noChangeAspect="1"/>
          </p:cNvPicPr>
          <p:nvPr/>
        </p:nvPicPr>
        <p:blipFill>
          <a:blip r:embed="rId3"/>
          <a:stretch>
            <a:fillRect/>
          </a:stretch>
        </p:blipFill>
        <p:spPr>
          <a:xfrm>
            <a:off x="9459626" y="2275177"/>
            <a:ext cx="1876421" cy="2028825"/>
          </a:xfrm>
          <a:prstGeom prst="rect">
            <a:avLst/>
          </a:prstGeom>
          <a:noFill/>
          <a:ln cap="flat">
            <a:noFill/>
          </a:ln>
          <a:effectLst>
            <a:outerShdw dist="22997" dir="5400000" algn="tl">
              <a:srgbClr val="000000">
                <a:alpha val="35000"/>
              </a:srgbClr>
            </a:outerShdw>
          </a:effectLst>
        </p:spPr>
      </p:pic>
      <p:pic>
        <p:nvPicPr>
          <p:cNvPr id="5" name="Picture 4">
            <a:extLst>
              <a:ext uri="{FF2B5EF4-FFF2-40B4-BE49-F238E27FC236}">
                <a16:creationId xmlns:a16="http://schemas.microsoft.com/office/drawing/2014/main" xmlns="" id="{00000000-0000-0000-0000-000000000000}"/>
              </a:ext>
            </a:extLst>
          </p:cNvPr>
          <p:cNvPicPr>
            <a:picLocks noChangeAspect="1"/>
          </p:cNvPicPr>
          <p:nvPr/>
        </p:nvPicPr>
        <p:blipFill>
          <a:blip r:embed="rId4"/>
          <a:srcRect l="9959" t="17244" r="16214" b="45366"/>
          <a:stretch>
            <a:fillRect/>
          </a:stretch>
        </p:blipFill>
        <p:spPr>
          <a:xfrm>
            <a:off x="900543" y="2632364"/>
            <a:ext cx="7943420" cy="1924492"/>
          </a:xfrm>
          <a:prstGeom prst="rect">
            <a:avLst/>
          </a:prstGeom>
          <a:noFill/>
          <a:ln cap="flat">
            <a:noFill/>
          </a:ln>
          <a:effectLst>
            <a:outerShdw dist="22997" dir="5400000" algn="tl">
              <a:srgbClr val="000000">
                <a:alpha val="3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52">
    <p:bg>
      <p:bgPr>
        <a:blipFill>
          <a:blip r:embed="rId3"/>
          <a:stretch>
            <a:fillRect/>
          </a:stretch>
        </a:blipFill>
        <a:effectLst/>
      </p:bgPr>
    </p:bg>
    <p:spTree>
      <p:nvGrpSpPr>
        <p:cNvPr id="1" name=""/>
        <p:cNvGrpSpPr/>
        <p:nvPr/>
      </p:nvGrpSpPr>
      <p:grpSpPr>
        <a:xfrm>
          <a:off x="0" y="0"/>
          <a:ext cx="0" cy="0"/>
          <a:chOff x="0" y="0"/>
          <a:chExt cx="0" cy="0"/>
        </a:xfrm>
      </p:grpSpPr>
      <p:sp>
        <p:nvSpPr>
          <p:cNvPr id="2" name="Subtitle 4">
            <a:extLst>
              <a:ext uri="{FF2B5EF4-FFF2-40B4-BE49-F238E27FC236}">
                <a16:creationId xmlns:a16="http://schemas.microsoft.com/office/drawing/2014/main" xmlns="" id="{D9EC6E67-4946-452D-BA2E-9686E1D2A4F9}"/>
              </a:ext>
            </a:extLst>
          </p:cNvPr>
          <p:cNvSpPr txBox="1">
            <a:spLocks noGrp="1"/>
          </p:cNvSpPr>
          <p:nvPr>
            <p:ph idx="1"/>
          </p:nvPr>
        </p:nvSpPr>
        <p:spPr/>
        <p:txBody>
          <a:bodyPr/>
          <a:lstStyle/>
          <a:p>
            <a:pPr marL="0" lvl="0" indent="0" defTabSz="457200">
              <a:buNone/>
            </a:pPr>
            <a:r>
              <a:rPr lang="en-US" sz="2400" b="1" u="sng">
                <a:solidFill>
                  <a:srgbClr val="92D050"/>
                </a:solidFill>
                <a:effectLst>
                  <a:outerShdw dist="38096" dir="2700000">
                    <a:srgbClr val="000000"/>
                  </a:outerShdw>
                </a:effectLst>
                <a:latin typeface="Trebuchet MS"/>
              </a:rPr>
              <a:t>True</a:t>
            </a:r>
            <a:r>
              <a:rPr lang="en-US" sz="2400" b="1" u="sng">
                <a:solidFill>
                  <a:srgbClr val="00B0F0"/>
                </a:solidFill>
                <a:effectLst>
                  <a:outerShdw dist="38096" dir="2700000">
                    <a:srgbClr val="000000"/>
                  </a:outerShdw>
                </a:effectLst>
                <a:latin typeface="Trebuchet MS"/>
              </a:rPr>
              <a:t>2</a:t>
            </a:r>
            <a:r>
              <a:rPr lang="en-US" sz="2400" b="1" u="sng">
                <a:solidFill>
                  <a:srgbClr val="92D050"/>
                </a:solidFill>
                <a:effectLst>
                  <a:outerShdw dist="38096" dir="2700000">
                    <a:srgbClr val="000000"/>
                  </a:outerShdw>
                </a:effectLst>
                <a:latin typeface="Trebuchet MS"/>
              </a:rPr>
              <a:t>U</a:t>
            </a:r>
            <a:r>
              <a:rPr lang="en-US" sz="2400">
                <a:solidFill>
                  <a:srgbClr val="92D050"/>
                </a:solidFill>
                <a:latin typeface="Trebuchet MS"/>
              </a:rPr>
              <a:t> </a:t>
            </a:r>
            <a:r>
              <a:rPr lang="es-ES" sz="2400">
                <a:solidFill>
                  <a:srgbClr val="404040"/>
                </a:solidFill>
                <a:latin typeface="Trebuchet MS"/>
              </a:rPr>
              <a:t>es un innovador programa de mentores de exploración profesional y desarrollo juvenil de un año de duración que prepara a todos los estudiantes de octavo grado del Distrito Escolar Metropolitano de Cleveland (CMSD, por sus siglas en inglés) para la transición de la escuela intermedia a la escuela secundaria. </a:t>
            </a:r>
            <a:endParaRPr lang="en-US" sz="2400">
              <a:solidFill>
                <a:srgbClr val="404040"/>
              </a:solidFill>
              <a:latin typeface="Trebuchet MS"/>
            </a:endParaRPr>
          </a:p>
          <a:p>
            <a:pPr marL="0" lvl="0" indent="0" defTabSz="457200">
              <a:buNone/>
            </a:pPr>
            <a:endParaRPr lang="en-US" sz="2400" i="1">
              <a:solidFill>
                <a:srgbClr val="404040"/>
              </a:solidFill>
              <a:latin typeface="Trebuchet MS"/>
            </a:endParaRPr>
          </a:p>
          <a:p>
            <a:pPr marL="0" lvl="0" indent="0">
              <a:buNone/>
            </a:pPr>
            <a:endParaRPr lang="en-US"/>
          </a:p>
        </p:txBody>
      </p:sp>
      <p:pic>
        <p:nvPicPr>
          <p:cNvPr id="3" name="Picture 1">
            <a:extLst>
              <a:ext uri="{FF2B5EF4-FFF2-40B4-BE49-F238E27FC236}">
                <a16:creationId xmlns:a16="http://schemas.microsoft.com/office/drawing/2014/main" xmlns="" id="{6C3D17E6-EA28-4C79-9927-9A2F065F16B9}"/>
              </a:ext>
            </a:extLst>
          </p:cNvPr>
          <p:cNvPicPr>
            <a:picLocks noChangeAspect="1"/>
          </p:cNvPicPr>
          <p:nvPr/>
        </p:nvPicPr>
        <p:blipFill>
          <a:blip r:embed="rId4"/>
          <a:stretch>
            <a:fillRect/>
          </a:stretch>
        </p:blipFill>
        <p:spPr>
          <a:xfrm>
            <a:off x="4592711" y="681035"/>
            <a:ext cx="2286000" cy="1143000"/>
          </a:xfrm>
          <a:prstGeom prst="rect">
            <a:avLst/>
          </a:prstGeom>
          <a:noFill/>
          <a:ln w="63495" cap="flat">
            <a:solidFill>
              <a:srgbClr val="4472C4"/>
            </a:solidFill>
            <a:prstDash val="solid"/>
            <a:miter/>
          </a:ln>
          <a:effectLst>
            <a:outerShdw dist="22997" dir="5400000" algn="tl">
              <a:srgbClr val="000000">
                <a:alpha val="35000"/>
              </a:srgbClr>
            </a:outerShdw>
          </a:effectLst>
        </p:spPr>
      </p:pic>
      <p:pic>
        <p:nvPicPr>
          <p:cNvPr id="4" name="Picture 2">
            <a:extLst>
              <a:ext uri="{FF2B5EF4-FFF2-40B4-BE49-F238E27FC236}">
                <a16:creationId xmlns:a16="http://schemas.microsoft.com/office/drawing/2014/main" xmlns="" id="{1B18D063-FB61-459E-8506-BF8AABE927D3}"/>
              </a:ext>
            </a:extLst>
          </p:cNvPr>
          <p:cNvPicPr>
            <a:picLocks noChangeAspect="1"/>
          </p:cNvPicPr>
          <p:nvPr/>
        </p:nvPicPr>
        <p:blipFill>
          <a:blip r:embed="rId5"/>
          <a:srcRect/>
          <a:stretch>
            <a:fillRect/>
          </a:stretch>
        </p:blipFill>
        <p:spPr>
          <a:xfrm>
            <a:off x="2491429" y="3608222"/>
            <a:ext cx="5985598" cy="2438576"/>
          </a:xfrm>
          <a:prstGeom prst="rect">
            <a:avLst/>
          </a:prstGeom>
          <a:noFill/>
          <a:ln cap="flat">
            <a:noFill/>
          </a:ln>
          <a:effectLst>
            <a:outerShdw dist="22997" dir="5400000" algn="tl">
              <a:srgbClr val="000000">
                <a:alpha val="35000"/>
              </a:srgbClr>
            </a:outerShdw>
          </a:effectLst>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53">
    <p:bg>
      <p:bgPr>
        <a:blipFill>
          <a:blip r:embed="rId3"/>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EDBB87AA-DA58-4B3B-98BC-B89621F1494A}"/>
              </a:ext>
            </a:extLst>
          </p:cNvPr>
          <p:cNvSpPr txBox="1">
            <a:spLocks noGrp="1"/>
          </p:cNvSpPr>
          <p:nvPr>
            <p:ph type="title"/>
          </p:nvPr>
        </p:nvSpPr>
        <p:spPr>
          <a:xfrm>
            <a:off x="838203" y="500057"/>
            <a:ext cx="10515600" cy="1325559"/>
          </a:xfrm>
        </p:spPr>
        <p:txBody>
          <a:bodyPr anchorCtr="1"/>
          <a:lstStyle/>
          <a:p>
            <a:pPr lvl="0" algn="ctr"/>
            <a:r>
              <a:rPr lang="en-US" sz="4000" b="1"/>
              <a:t>True2U Program Activities and Events</a:t>
            </a:r>
          </a:p>
        </p:txBody>
      </p:sp>
      <p:sp>
        <p:nvSpPr>
          <p:cNvPr id="3" name="Subtitle 4">
            <a:extLst>
              <a:ext uri="{FF2B5EF4-FFF2-40B4-BE49-F238E27FC236}">
                <a16:creationId xmlns:a16="http://schemas.microsoft.com/office/drawing/2014/main" xmlns="" id="{AE1323A2-6151-4CF0-A2C0-C19F0380BCCB}"/>
              </a:ext>
            </a:extLst>
          </p:cNvPr>
          <p:cNvSpPr txBox="1">
            <a:spLocks noGrp="1"/>
          </p:cNvSpPr>
          <p:nvPr>
            <p:ph idx="1"/>
          </p:nvPr>
        </p:nvSpPr>
        <p:spPr>
          <a:xfrm>
            <a:off x="838203" y="1452762"/>
            <a:ext cx="10515600" cy="4351336"/>
          </a:xfrm>
        </p:spPr>
        <p:txBody>
          <a:bodyPr>
            <a:normAutofit fontScale="92500" lnSpcReduction="10000"/>
          </a:bodyPr>
          <a:lstStyle/>
          <a:p>
            <a:pPr lvl="0" defTabSz="457200">
              <a:buClr>
                <a:srgbClr val="90C226"/>
              </a:buClr>
              <a:buSzPct val="80000"/>
              <a:buFont typeface="Wingdings 3"/>
              <a:buChar char=""/>
            </a:pPr>
            <a:r>
              <a:rPr lang="en-US" sz="1800" b="1">
                <a:cs typeface="Gisha" pitchFamily="34"/>
                <a:hlinkClick r:id="" action="ppaction://noaction"/>
              </a:rPr>
              <a:t>Program Launch at the Cleveland Zoo in September</a:t>
            </a:r>
            <a:endParaRPr lang="en-US" sz="1800">
              <a:cs typeface="Gisha" pitchFamily="34"/>
            </a:endParaRPr>
          </a:p>
          <a:p>
            <a:pPr lvl="1" defTabSz="457200">
              <a:spcBef>
                <a:spcPts val="1000"/>
              </a:spcBef>
              <a:buClr>
                <a:srgbClr val="90C226"/>
              </a:buClr>
              <a:buSzPct val="80000"/>
              <a:buFont typeface="Wingdings 3"/>
              <a:buChar char=""/>
            </a:pPr>
            <a:r>
              <a:rPr lang="en-US" sz="1600" i="1">
                <a:cs typeface="Gisha" pitchFamily="34"/>
              </a:rPr>
              <a:t>Recording Artists  and Motivational Speaker Dee-1, career education, and </a:t>
            </a:r>
            <a:br>
              <a:rPr lang="en-US" sz="1600" i="1">
                <a:cs typeface="Gisha" pitchFamily="34"/>
              </a:rPr>
            </a:br>
            <a:r>
              <a:rPr lang="en-US" sz="1600" i="1">
                <a:cs typeface="Gisha" pitchFamily="34"/>
              </a:rPr>
              <a:t>team building activities.</a:t>
            </a:r>
            <a:endParaRPr lang="en-US" sz="1600">
              <a:cs typeface="Gisha" pitchFamily="34"/>
            </a:endParaRPr>
          </a:p>
          <a:p>
            <a:pPr lvl="0" defTabSz="457200">
              <a:buClr>
                <a:srgbClr val="90C226"/>
              </a:buClr>
              <a:buSzPct val="80000"/>
              <a:buFont typeface="Wingdings 3"/>
              <a:buChar char=""/>
            </a:pPr>
            <a:r>
              <a:rPr lang="en-US" sz="1800" b="1">
                <a:cs typeface="Gisha" pitchFamily="34"/>
              </a:rPr>
              <a:t>In-School Advisory Sessions October-April </a:t>
            </a:r>
          </a:p>
          <a:p>
            <a:pPr lvl="1" defTabSz="457200">
              <a:spcBef>
                <a:spcPts val="1000"/>
              </a:spcBef>
              <a:buClr>
                <a:srgbClr val="90C226"/>
              </a:buClr>
              <a:buSzPct val="80000"/>
              <a:buFont typeface="Wingdings 3"/>
              <a:buChar char=""/>
            </a:pPr>
            <a:r>
              <a:rPr lang="en-US" sz="1400" i="1">
                <a:cs typeface="Gisha" pitchFamily="34"/>
              </a:rPr>
              <a:t>Groups of 10-15 students are led by a team of two or three mentors (supported by a CMSD teacher) at their school, for two hours each month completing a formal curriculum on personal development and career awareness.</a:t>
            </a:r>
          </a:p>
          <a:p>
            <a:pPr lvl="0" defTabSz="457200">
              <a:buClr>
                <a:srgbClr val="90C226"/>
              </a:buClr>
              <a:buSzPct val="80000"/>
              <a:buFont typeface="Wingdings 3"/>
              <a:buChar char=""/>
            </a:pPr>
            <a:r>
              <a:rPr lang="en-US" sz="1800" b="1">
                <a:cs typeface="Gisha" pitchFamily="34"/>
              </a:rPr>
              <a:t>Out-of-School Experience  March – May (TBD by schools)</a:t>
            </a:r>
            <a:endParaRPr lang="en-US" sz="1800">
              <a:cs typeface="Gisha" pitchFamily="34"/>
            </a:endParaRPr>
          </a:p>
          <a:p>
            <a:pPr lvl="1" defTabSz="457200">
              <a:spcBef>
                <a:spcPts val="1000"/>
              </a:spcBef>
              <a:buClr>
                <a:srgbClr val="90C226"/>
              </a:buClr>
              <a:buSzPct val="80000"/>
              <a:buFont typeface="Wingdings 3"/>
              <a:buChar char=""/>
            </a:pPr>
            <a:r>
              <a:rPr lang="en-US" sz="1600" i="1">
                <a:cs typeface="Gisha" pitchFamily="34"/>
              </a:rPr>
              <a:t>Day-long Trip: Students visit a Northeast Ohio organization for a tour and career awareness program in the morning and tour a college or university in the afternoon.</a:t>
            </a:r>
            <a:endParaRPr lang="en-US" sz="1600">
              <a:cs typeface="Gisha" pitchFamily="34"/>
            </a:endParaRPr>
          </a:p>
          <a:p>
            <a:pPr lvl="0" defTabSz="457200">
              <a:buClr>
                <a:srgbClr val="90C226"/>
              </a:buClr>
              <a:buSzPct val="80000"/>
              <a:buFont typeface="Wingdings 3"/>
              <a:buChar char=""/>
            </a:pPr>
            <a:r>
              <a:rPr lang="en-US" sz="1800" b="1">
                <a:cs typeface="Gisha" pitchFamily="34"/>
              </a:rPr>
              <a:t>Culminating Event in May</a:t>
            </a:r>
            <a:endParaRPr lang="en-US" sz="1800">
              <a:cs typeface="Gisha" pitchFamily="34"/>
            </a:endParaRPr>
          </a:p>
          <a:p>
            <a:pPr lvl="1" defTabSz="457200">
              <a:spcBef>
                <a:spcPts val="1000"/>
              </a:spcBef>
              <a:buClr>
                <a:srgbClr val="90C226"/>
              </a:buClr>
              <a:buSzPct val="80000"/>
              <a:buFont typeface="Wingdings 3"/>
              <a:buChar char=""/>
            </a:pPr>
            <a:r>
              <a:rPr lang="en-US" sz="1600" i="1">
                <a:cs typeface="Gisha" pitchFamily="34"/>
              </a:rPr>
              <a:t>Recording Artist and Motivational Speaker Dee-1, High School Readiness Workshops and a Student Summer Opportunity Fair with community partners and organizations.</a:t>
            </a:r>
            <a:endParaRPr lang="en-US" sz="1600">
              <a:cs typeface="Gisha" pitchFamily="34"/>
            </a:endParaRPr>
          </a:p>
          <a:p>
            <a:pPr lvl="0" defTabSz="457200">
              <a:buClr>
                <a:srgbClr val="90C226"/>
              </a:buClr>
              <a:buSzPct val="80000"/>
              <a:buFont typeface="Wingdings 3"/>
              <a:buChar char=""/>
            </a:pPr>
            <a:r>
              <a:rPr lang="en-US" sz="1800" b="1">
                <a:cs typeface="Gisha" pitchFamily="34"/>
              </a:rPr>
              <a:t>Summer Program: True2U Student Advisory Committee </a:t>
            </a:r>
            <a:endParaRPr lang="en-US" sz="1800">
              <a:cs typeface="Gisha" pitchFamily="34"/>
            </a:endParaRPr>
          </a:p>
          <a:p>
            <a:pPr lvl="1" defTabSz="457200">
              <a:spcBef>
                <a:spcPts val="1000"/>
              </a:spcBef>
              <a:buClr>
                <a:srgbClr val="90C226"/>
              </a:buClr>
              <a:buSzPct val="80000"/>
              <a:buFont typeface="Wingdings 3"/>
              <a:buChar char=""/>
            </a:pPr>
            <a:r>
              <a:rPr lang="en-US" sz="1600" i="1">
                <a:cs typeface="Gisha" pitchFamily="34"/>
              </a:rPr>
              <a:t>Through an interview process students are selected to sit on the True2U Student Advisory Committee to evaluate, revise, and update the True2U curriculum while they continue to develop their leadership skills.  Students are paid for their participation through Y.O.U.</a:t>
            </a:r>
            <a:endParaRPr lang="en-US" sz="1600">
              <a:cs typeface="Gisha" pitchFamily="34"/>
            </a:endParaRPr>
          </a:p>
          <a:p>
            <a:pPr marL="0" lvl="0" indent="0">
              <a:buNone/>
            </a:pPr>
            <a:endParaRPr lang="en-US"/>
          </a:p>
        </p:txBody>
      </p:sp>
      <p:pic>
        <p:nvPicPr>
          <p:cNvPr id="4" name="Picture 5">
            <a:extLst>
              <a:ext uri="{FF2B5EF4-FFF2-40B4-BE49-F238E27FC236}">
                <a16:creationId xmlns:a16="http://schemas.microsoft.com/office/drawing/2014/main" xmlns="" id="{6F3F68BF-7944-4B8A-A5A6-D779A74A6142}"/>
              </a:ext>
            </a:extLst>
          </p:cNvPr>
          <p:cNvPicPr>
            <a:picLocks noChangeAspect="1"/>
          </p:cNvPicPr>
          <p:nvPr/>
        </p:nvPicPr>
        <p:blipFill>
          <a:blip r:embed="rId4"/>
          <a:stretch>
            <a:fillRect/>
          </a:stretch>
        </p:blipFill>
        <p:spPr>
          <a:xfrm>
            <a:off x="2328327" y="784893"/>
            <a:ext cx="6523283" cy="6059948"/>
          </a:xfrm>
          <a:prstGeom prst="rect">
            <a:avLst/>
          </a:prstGeom>
          <a:noFill/>
          <a:ln cap="flat">
            <a:noFill/>
          </a:ln>
          <a:effectLst>
            <a:outerShdw dist="22997" dir="5400000" algn="tl">
              <a:srgbClr val="000000">
                <a:alpha val="35000"/>
              </a:srgbClr>
            </a:outerShdw>
          </a:effec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65">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75A2F-ADF9-4356-ABA7-358FA2787E9B}"/>
              </a:ext>
            </a:extLst>
          </p:cNvPr>
          <p:cNvSpPr txBox="1">
            <a:spLocks noGrp="1"/>
          </p:cNvSpPr>
          <p:nvPr>
            <p:ph type="title"/>
          </p:nvPr>
        </p:nvSpPr>
        <p:spPr>
          <a:xfrm>
            <a:off x="609603" y="473659"/>
            <a:ext cx="10972800" cy="1143000"/>
          </a:xfrm>
        </p:spPr>
        <p:txBody>
          <a:bodyPr>
            <a:normAutofit fontScale="90000"/>
          </a:bodyPr>
          <a:lstStyle/>
          <a:p>
            <a:pPr lvl="0"/>
            <a:r>
              <a:rPr lang="en-US"/>
              <a:t/>
            </a:r>
            <a:br>
              <a:rPr lang="en-US"/>
            </a:br>
            <a:r>
              <a:rPr lang="en-US"/>
              <a:t>HumanWare – Programas e iniciativas</a:t>
            </a:r>
          </a:p>
        </p:txBody>
      </p:sp>
      <p:sp>
        <p:nvSpPr>
          <p:cNvPr id="3" name="Content Placeholder 2">
            <a:extLst>
              <a:ext uri="{FF2B5EF4-FFF2-40B4-BE49-F238E27FC236}">
                <a16:creationId xmlns:a16="http://schemas.microsoft.com/office/drawing/2014/main" xmlns="" id="{7D04D96A-2A8A-4ECD-B210-2E7622984443}"/>
              </a:ext>
            </a:extLst>
          </p:cNvPr>
          <p:cNvSpPr txBox="1">
            <a:spLocks noGrp="1"/>
          </p:cNvSpPr>
          <p:nvPr>
            <p:ph idx="1"/>
          </p:nvPr>
        </p:nvSpPr>
        <p:spPr/>
        <p:txBody>
          <a:bodyPr>
            <a:normAutofit fontScale="77500" lnSpcReduction="20000"/>
          </a:bodyPr>
          <a:lstStyle/>
          <a:p>
            <a:pPr marL="0" lvl="0" indent="0">
              <a:buNone/>
            </a:pPr>
            <a:endParaRPr lang="en-US"/>
          </a:p>
          <a:p>
            <a:pPr marL="0" lvl="0" indent="0">
              <a:buNone/>
            </a:pPr>
            <a:r>
              <a:rPr lang="en-US"/>
              <a:t>	</a:t>
            </a:r>
          </a:p>
        </p:txBody>
      </p:sp>
      <p:sp>
        <p:nvSpPr>
          <p:cNvPr id="4" name="Content Placeholder 2">
            <a:extLst>
              <a:ext uri="{FF2B5EF4-FFF2-40B4-BE49-F238E27FC236}">
                <a16:creationId xmlns:a16="http://schemas.microsoft.com/office/drawing/2014/main" xmlns="" id="{73843D97-273B-44E4-897E-195758C06097}"/>
              </a:ext>
            </a:extLst>
          </p:cNvPr>
          <p:cNvSpPr txBox="1"/>
          <p:nvPr/>
        </p:nvSpPr>
        <p:spPr>
          <a:xfrm>
            <a:off x="1995092" y="1600200"/>
            <a:ext cx="3372974" cy="3757105"/>
          </a:xfrm>
          <a:prstGeom prst="rect">
            <a:avLst/>
          </a:prstGeom>
          <a:solidFill>
            <a:srgbClr val="E46C0A"/>
          </a:solidFill>
          <a:ln cap="flat">
            <a:noFill/>
          </a:ln>
          <a:effectLst>
            <a:outerShdw dist="22997" dir="5400000" algn="tl">
              <a:srgbClr val="000000">
                <a:alpha val="35000"/>
              </a:srgbClr>
            </a:outerShdw>
          </a:effectLst>
        </p:spPr>
        <p:txBody>
          <a:bodyPr vert="horz" wrap="square" lIns="91440" tIns="45720" rIns="91440" bIns="45720" anchor="t" anchorCtr="0" compatLnSpc="1">
            <a:normAutofit fontScale="70000" lnSpcReduction="20000"/>
          </a:bodyPr>
          <a:lstStyle/>
          <a:p>
            <a:pPr marL="0" marR="0" lvl="0" indent="0" algn="l" defTabSz="457200" rtl="0" fontAlgn="auto" hangingPunct="1">
              <a:lnSpc>
                <a:spcPct val="100000"/>
              </a:lnSpc>
              <a:spcBef>
                <a:spcPts val="800"/>
              </a:spcBef>
              <a:spcAft>
                <a:spcPts val="0"/>
              </a:spcAft>
              <a:buNone/>
              <a:tabLst/>
              <a:defRPr sz="1800" b="0" i="0" u="none" strike="noStrike" kern="0" cap="none" spc="0" baseline="0">
                <a:solidFill>
                  <a:srgbClr val="000000"/>
                </a:solidFill>
                <a:uFillTx/>
              </a:defRPr>
            </a:pPr>
            <a:r>
              <a:rPr lang="es-ES" sz="3300" b="0" i="0" u="none" strike="noStrike" kern="1200" cap="none" spc="0" baseline="0">
                <a:solidFill>
                  <a:srgbClr val="000000"/>
                </a:solidFill>
                <a:uFillTx/>
                <a:latin typeface="Calibri"/>
                <a:ea typeface="ＭＳ Ｐゴシック"/>
              </a:rPr>
              <a:t>Escuelas Pre-K-8</a:t>
            </a:r>
            <a:r>
              <a:rPr lang="es-ES" sz="2800" b="0" i="0" u="none" strike="noStrike" kern="1200" cap="none" spc="0" baseline="0">
                <a:solidFill>
                  <a:srgbClr val="000000"/>
                </a:solidFill>
                <a:uFillTx/>
                <a:latin typeface="Calibri"/>
                <a:ea typeface="ＭＳ Ｐゴシック"/>
              </a:rPr>
              <a:t> PATHS – Grados P-K-5 Segundo Paso – Grado 6 - 8 N.O.W. Anti-Bullying W.A.V.E. Mediación de Conflictos Centros de planificación Equipos de Apoyo Estudiantil Reuniones de clase Salud Mental basada en la escuela Respuesta rápida/Respuesta a crisis Estándares de calidad Encuesta de Condiciones para el Aprendizaje</a:t>
            </a:r>
            <a:endParaRPr lang="en-US" sz="2800" b="0" i="0" u="none" strike="noStrike" kern="1200" cap="none" spc="0" baseline="0">
              <a:solidFill>
                <a:srgbClr val="000000"/>
              </a:solidFill>
              <a:uFillTx/>
              <a:latin typeface="Calibri"/>
            </a:endParaRPr>
          </a:p>
        </p:txBody>
      </p:sp>
      <p:sp>
        <p:nvSpPr>
          <p:cNvPr id="5" name="Content Placeholder 3">
            <a:extLst>
              <a:ext uri="{FF2B5EF4-FFF2-40B4-BE49-F238E27FC236}">
                <a16:creationId xmlns:a16="http://schemas.microsoft.com/office/drawing/2014/main" xmlns="" id="{4817F393-C621-4F94-83B4-3048F48FDD4D}"/>
              </a:ext>
            </a:extLst>
          </p:cNvPr>
          <p:cNvSpPr txBox="1">
            <a:spLocks noGrp="1"/>
          </p:cNvSpPr>
          <p:nvPr>
            <p:ph idx="2"/>
          </p:nvPr>
        </p:nvSpPr>
        <p:spPr>
          <a:xfrm>
            <a:off x="6197602" y="1600200"/>
            <a:ext cx="3710196" cy="3757105"/>
          </a:xfrm>
          <a:solidFill>
            <a:srgbClr val="77933C"/>
          </a:solidFill>
        </p:spPr>
        <p:txBody>
          <a:bodyPr>
            <a:normAutofit fontScale="77500" lnSpcReduction="20000"/>
          </a:bodyPr>
          <a:lstStyle/>
          <a:p>
            <a:pPr marL="0" lvl="0" indent="0">
              <a:spcBef>
                <a:spcPts val="800"/>
              </a:spcBef>
              <a:buNone/>
            </a:pPr>
            <a:r>
              <a:rPr lang="es-ES" sz="3300"/>
              <a:t>Escuelas Secundarias</a:t>
            </a:r>
            <a:r>
              <a:rPr lang="es-ES"/>
              <a:t> Comités Asesores Estudiantiles N.O.W. Anti-Bullying W.A.V.E. Mediación de Conflictos Centros de planificación Equipos de Apoyo Estudiantil Respuesta rápida/Respuesta a crisis Reuniones de clase Salud Mental basada en la escuela Cierre de la brecha de logros (CTAG) Estándares de calidad Encuesta de Condiciones para el Aprendizaje</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57">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08AC40-FE5D-434A-861B-4CC36461646C}"/>
              </a:ext>
            </a:extLst>
          </p:cNvPr>
          <p:cNvSpPr txBox="1">
            <a:spLocks noGrp="1"/>
          </p:cNvSpPr>
          <p:nvPr>
            <p:ph type="title"/>
          </p:nvPr>
        </p:nvSpPr>
        <p:spPr>
          <a:xfrm>
            <a:off x="1981203" y="722083"/>
            <a:ext cx="8229600" cy="852193"/>
          </a:xfrm>
        </p:spPr>
        <p:txBody>
          <a:bodyPr>
            <a:normAutofit fontScale="90000"/>
          </a:bodyPr>
          <a:lstStyle/>
          <a:p>
            <a:pPr lvl="0"/>
            <a:r>
              <a:rPr lang="en-US"/>
              <a:t/>
            </a:r>
            <a:br>
              <a:rPr lang="en-US"/>
            </a:br>
            <a:r>
              <a:rPr lang="en-US"/>
              <a:t>Educación Especial</a:t>
            </a:r>
          </a:p>
        </p:txBody>
      </p:sp>
      <p:sp>
        <p:nvSpPr>
          <p:cNvPr id="3" name="Content Placeholder 2">
            <a:extLst>
              <a:ext uri="{FF2B5EF4-FFF2-40B4-BE49-F238E27FC236}">
                <a16:creationId xmlns:a16="http://schemas.microsoft.com/office/drawing/2014/main" xmlns="" id="{71D86B6C-204F-4903-95D4-7B2CC50B0286}"/>
              </a:ext>
            </a:extLst>
          </p:cNvPr>
          <p:cNvSpPr txBox="1">
            <a:spLocks noGrp="1"/>
          </p:cNvSpPr>
          <p:nvPr>
            <p:ph idx="1"/>
          </p:nvPr>
        </p:nvSpPr>
        <p:spPr>
          <a:xfrm>
            <a:off x="1338608" y="1574276"/>
            <a:ext cx="9483370" cy="4561639"/>
          </a:xfrm>
        </p:spPr>
        <p:txBody>
          <a:bodyPr/>
          <a:lstStyle/>
          <a:p>
            <a:pPr lvl="0">
              <a:spcBef>
                <a:spcPts val="300"/>
              </a:spcBef>
            </a:pPr>
            <a:r>
              <a:rPr lang="es-ES" sz="1400"/>
              <a:t>La Educación Especial es un continuo de servicios y apoyos diseñados para niños que tienen discapacidades que afectan su desempeño académico. Mientras el Distrito está en Aprendizaje Remoto, todos los servicios de educación especial se prestarán de forma remota y a través de servicios de teleterapia.  Los servicios del PEI de su hijo/hija se implementarán a través de medios virtuales/remotos. Los servicios en persona se reanudarán una vez que sea seguro hacerlo. Puede solicitar una reunión del PEI en cualquier momento para discutir los servicios remotos de su hijo/hija. Las reuniones del PEI y de ETR se llevarán a cabo virtualmente o por teléfono.  Si ninguno de estos métodos funciona para usted, por favor hable con el Especialista en Intervención de su hijo/hija. Si sospecha que su hijo puede tener una discapacidad, comuníquelo al maestro o director de la escuela de su hijo (preferiblemente por escrito).</a:t>
            </a:r>
            <a:endParaRPr lang="en-US" sz="1400"/>
          </a:p>
          <a:p>
            <a:pPr lvl="1">
              <a:spcBef>
                <a:spcPts val="300"/>
              </a:spcBef>
            </a:pPr>
            <a:r>
              <a:rPr lang="es-ES" sz="1400"/>
              <a:t>El Psicólogo Escolar y el Equipo de Apoyo Estudiantil (SST, por sus saber) convocarán una reunión con usted en un plazo de 30 días para discutir sus inquietudes y responder.</a:t>
            </a:r>
          </a:p>
          <a:p>
            <a:pPr lvl="1">
              <a:spcBef>
                <a:spcPts val="300"/>
              </a:spcBef>
            </a:pPr>
            <a:endParaRPr lang="en-US" sz="1400"/>
          </a:p>
          <a:p>
            <a:pPr marL="0" lvl="0" indent="0" algn="ctr">
              <a:spcBef>
                <a:spcPts val="300"/>
              </a:spcBef>
              <a:buNone/>
            </a:pPr>
            <a:r>
              <a:rPr lang="es-ES" sz="1400"/>
              <a:t>Línea Principal de Educación Especial (Apoyo Distrital) </a:t>
            </a:r>
            <a:r>
              <a:rPr lang="en-US" sz="1400"/>
              <a:t>216-838-7733</a:t>
            </a:r>
          </a:p>
          <a:p>
            <a:pPr marL="0" lvl="0" indent="0">
              <a:spcBef>
                <a:spcPts val="300"/>
              </a:spcBef>
              <a:buNone/>
            </a:pPr>
            <a:endParaRPr lang="en-US" sz="1400"/>
          </a:p>
          <a:p>
            <a:pPr marL="0" lvl="0" indent="0">
              <a:spcBef>
                <a:spcPts val="300"/>
              </a:spcBef>
              <a:buNone/>
            </a:pPr>
            <a:r>
              <a:rPr lang="en-US" sz="140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70">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0992F-A584-4910-9527-F8FB5B629348}"/>
              </a:ext>
            </a:extLst>
          </p:cNvPr>
          <p:cNvSpPr txBox="1">
            <a:spLocks noGrp="1"/>
          </p:cNvSpPr>
          <p:nvPr>
            <p:ph type="title"/>
          </p:nvPr>
        </p:nvSpPr>
        <p:spPr>
          <a:xfrm>
            <a:off x="1981203" y="646672"/>
            <a:ext cx="8229600" cy="1143000"/>
          </a:xfrm>
        </p:spPr>
        <p:txBody>
          <a:bodyPr>
            <a:normAutofit fontScale="90000"/>
          </a:bodyPr>
          <a:lstStyle/>
          <a:p>
            <a:pPr lvl="0"/>
            <a:r>
              <a:rPr lang="en-US"/>
              <a:t>Project Act – </a:t>
            </a:r>
            <a:r>
              <a:rPr lang="es-ES" sz="3100"/>
              <a:t>Servicios para personas sin hogar</a:t>
            </a:r>
            <a:endParaRPr lang="en-US"/>
          </a:p>
        </p:txBody>
      </p:sp>
      <p:sp>
        <p:nvSpPr>
          <p:cNvPr id="3" name="Content Placeholder 2">
            <a:extLst>
              <a:ext uri="{FF2B5EF4-FFF2-40B4-BE49-F238E27FC236}">
                <a16:creationId xmlns:a16="http://schemas.microsoft.com/office/drawing/2014/main" xmlns="" id="{2FBED6B0-E18A-4BC3-BC7A-28D5C2EF8809}"/>
              </a:ext>
            </a:extLst>
          </p:cNvPr>
          <p:cNvSpPr txBox="1">
            <a:spLocks noGrp="1"/>
          </p:cNvSpPr>
          <p:nvPr>
            <p:ph idx="1"/>
          </p:nvPr>
        </p:nvSpPr>
        <p:spPr>
          <a:xfrm>
            <a:off x="1866509" y="1506867"/>
            <a:ext cx="8668731" cy="4248201"/>
          </a:xfrm>
        </p:spPr>
        <p:txBody>
          <a:bodyPr>
            <a:noAutofit/>
          </a:bodyPr>
          <a:lstStyle/>
          <a:p>
            <a:pPr lvl="0">
              <a:spcBef>
                <a:spcPts val="400"/>
              </a:spcBef>
            </a:pPr>
            <a:r>
              <a:rPr lang="es-ES" sz="1800">
                <a:latin typeface="Work Sans"/>
              </a:rPr>
              <a:t>El Proyecto ACT proporciona servicios directos de instrucción y apoyo a los niños y jóvenes que residen en refugios temporales de emergencia, viviendas de transición y estudiantes duplicados que se quedan con otras familias debido a la pérdida de vivienda, dificultades económicas o situaciones similares.</a:t>
            </a:r>
            <a:endParaRPr lang="en-US" sz="1800">
              <a:latin typeface="Work Sans"/>
            </a:endParaRPr>
          </a:p>
          <a:p>
            <a:pPr lvl="0">
              <a:spcBef>
                <a:spcPts val="400"/>
              </a:spcBef>
            </a:pPr>
            <a:r>
              <a:rPr lang="es-ES" sz="1800">
                <a:latin typeface="Work Sans"/>
              </a:rPr>
              <a:t>Se utiliza un enfoque integral e integral para ofrecer los servicios de instrucción y apoyo necesarios para facilitar la transición del niño sin hogar a la escuela, y para asegurar el éxito del niño y la participación continua en el sistema educativo. Los servicios de apoyo incluyen todo lo necesario para lograr el objetivo de satisfacer las necesidades físicas, sociales y emocionales de los estudiantes, y empoderar a los padres para que apoyen a sus hijos en este esfuerzo. Todos los recursos apropiados del Distrito Escolar Metropolitano de Cleveland se emplean para lograr este objetivo.  </a:t>
            </a:r>
            <a:endParaRPr lang="en-US" sz="1800">
              <a:latin typeface="Work Sans"/>
            </a:endParaRPr>
          </a:p>
          <a:p>
            <a:pPr marL="0" lvl="0" indent="0">
              <a:spcBef>
                <a:spcPts val="500"/>
              </a:spcBef>
              <a:buNone/>
            </a:pPr>
            <a:endParaRPr lang="en-US" sz="2000"/>
          </a:p>
          <a:p>
            <a:pPr marL="0" lvl="0" indent="0" algn="ctr">
              <a:spcBef>
                <a:spcPts val="500"/>
              </a:spcBef>
              <a:buNone/>
            </a:pPr>
            <a:r>
              <a:rPr lang="en-US" sz="2000"/>
              <a:t>	</a:t>
            </a:r>
            <a:r>
              <a:rPr lang="es-ES" sz="2000"/>
              <a:t>Llame al 216.838.0201 para obtener más información.</a:t>
            </a:r>
            <a:endParaRPr lang="en-US" sz="2000"/>
          </a:p>
        </p:txBody>
      </p:sp>
      <p:pic>
        <p:nvPicPr>
          <p:cNvPr id="4" name="Picture 3">
            <a:extLst>
              <a:ext uri="{FF2B5EF4-FFF2-40B4-BE49-F238E27FC236}">
                <a16:creationId xmlns:a16="http://schemas.microsoft.com/office/drawing/2014/main" xmlns="" id="{6DED268A-2FBB-41E3-83C9-3CDD6704DDAB}"/>
              </a:ext>
            </a:extLst>
          </p:cNvPr>
          <p:cNvPicPr>
            <a:picLocks noChangeAspect="1"/>
          </p:cNvPicPr>
          <p:nvPr/>
        </p:nvPicPr>
        <p:blipFill>
          <a:blip r:embed="rId3"/>
          <a:stretch>
            <a:fillRect/>
          </a:stretch>
        </p:blipFill>
        <p:spPr>
          <a:xfrm>
            <a:off x="583670" y="4915704"/>
            <a:ext cx="1587983" cy="1466240"/>
          </a:xfrm>
          <a:prstGeom prst="rect">
            <a:avLst/>
          </a:prstGeom>
          <a:noFill/>
          <a:ln cap="flat">
            <a:noFill/>
          </a:ln>
          <a:effectLst>
            <a:outerShdw dist="22997" dir="5400000" algn="tl">
              <a:srgbClr val="000000">
                <a:alpha val="3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2">
    <p:bg>
      <p:bgPr>
        <a:blipFill>
          <a:blip r:embed="rId3"/>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6037FD7B-C902-4015-9A59-6EAC1EC23FB7}"/>
              </a:ext>
            </a:extLst>
          </p:cNvPr>
          <p:cNvSpPr txBox="1">
            <a:spLocks noGrp="1"/>
          </p:cNvSpPr>
          <p:nvPr>
            <p:ph type="title"/>
          </p:nvPr>
        </p:nvSpPr>
        <p:spPr/>
        <p:txBody>
          <a:bodyPr anchorCtr="1">
            <a:normAutofit fontScale="90000"/>
          </a:bodyPr>
          <a:lstStyle/>
          <a:p>
            <a:pPr lvl="0" algn="ctr"/>
            <a:r>
              <a:rPr lang="es-ES" sz="4000" b="1"/>
              <a:t/>
            </a:r>
            <a:br>
              <a:rPr lang="es-ES" sz="4000" b="1"/>
            </a:br>
            <a:r>
              <a:rPr lang="es-ES" sz="4000" b="1"/>
              <a:t>Departamento de Educación Multicultural Multilingüe</a:t>
            </a:r>
            <a:endParaRPr lang="en-US" sz="4000" b="1"/>
          </a:p>
        </p:txBody>
      </p:sp>
      <p:sp>
        <p:nvSpPr>
          <p:cNvPr id="3" name="Subtitle 4">
            <a:extLst>
              <a:ext uri="{FF2B5EF4-FFF2-40B4-BE49-F238E27FC236}">
                <a16:creationId xmlns:a16="http://schemas.microsoft.com/office/drawing/2014/main" xmlns="" id="{61C6E8A7-001F-4258-8F14-B71793E461FD}"/>
              </a:ext>
            </a:extLst>
          </p:cNvPr>
          <p:cNvSpPr txBox="1">
            <a:spLocks noGrp="1"/>
          </p:cNvSpPr>
          <p:nvPr>
            <p:ph idx="1"/>
          </p:nvPr>
        </p:nvSpPr>
        <p:spPr/>
        <p:txBody>
          <a:bodyPr/>
          <a:lstStyle/>
          <a:p>
            <a:pPr lvl="1"/>
            <a:r>
              <a:rPr lang="es-ES"/>
              <a:t>El Departamento de Educación Multicultural Multilingüe tiene la tarea de asegurarse de que todos los estudiantes de inglés de CMSD reciban los servicios de aprendizaje de lenguaje adecuados junto con el aprendizaje y la enseñanza de contenido de nivel de grado continuo. El aprendizaje académico del lenguaje inglés se centra en el desarrollo de la alfabetización y el dominio de la escucha, el habla, la lectura y la escritura. </a:t>
            </a:r>
            <a:r>
              <a:rPr lang="es-ES" sz="2200"/>
              <a:t>El Departamento de Educación Multicultural Multilingüe no sólo garantiza la educación de todos los estudiantes de inglés en CMSD, sino también: Proporciona evaluaciones de inscripción y lenguaje para estudiantes cuyo primer lenguaje no es el inglés; Servicios de apoyo a la familia y a los estudiantes en varios lenguajes; Servicios de traducción e interpretación; Proporciona asistencia con las conexiones en el hogar y en la escuela, y facilita la comunicación y las opciones/opciones escolares; Proporciona asistencia a las familias y los estudiantes en crisis. </a:t>
            </a:r>
            <a:endParaRPr lang="en-US"/>
          </a:p>
        </p:txBody>
      </p:sp>
      <p:pic>
        <p:nvPicPr>
          <p:cNvPr id="4" name="Picture 6" descr="A picture containing text, room&#10;&#10;Description automatically generated">
            <a:extLst>
              <a:ext uri="{FF2B5EF4-FFF2-40B4-BE49-F238E27FC236}">
                <a16:creationId xmlns:a16="http://schemas.microsoft.com/office/drawing/2014/main" xmlns="" id="{D6C765F7-6C56-44EC-98A3-F72CEBC55539}"/>
              </a:ext>
            </a:extLst>
          </p:cNvPr>
          <p:cNvPicPr>
            <a:picLocks noChangeAspect="1"/>
          </p:cNvPicPr>
          <p:nvPr/>
        </p:nvPicPr>
        <p:blipFill>
          <a:blip r:embed="rId4"/>
          <a:stretch>
            <a:fillRect/>
          </a:stretch>
        </p:blipFill>
        <p:spPr>
          <a:xfrm>
            <a:off x="487640" y="5279105"/>
            <a:ext cx="906252" cy="1032796"/>
          </a:xfrm>
          <a:prstGeom prst="rect">
            <a:avLst/>
          </a:prstGeom>
          <a:noFill/>
          <a:ln cap="flat">
            <a:noFill/>
          </a:ln>
          <a:effectLst>
            <a:outerShdw dist="22997" dir="5400000" algn="tl">
              <a:srgbClr val="000000">
                <a:alpha val="35000"/>
              </a:srgbClr>
            </a:outerShdw>
          </a:effectLst>
        </p:spPr>
      </p:pic>
      <p:sp>
        <p:nvSpPr>
          <p:cNvPr id="5" name="Rectangle 2">
            <a:extLst>
              <a:ext uri="{FF2B5EF4-FFF2-40B4-BE49-F238E27FC236}">
                <a16:creationId xmlns:a16="http://schemas.microsoft.com/office/drawing/2014/main" xmlns="" id="{2C376FB4-C27F-4704-85E6-53DC3C24A6A1}"/>
              </a:ext>
            </a:extLst>
          </p:cNvPr>
          <p:cNvSpPr/>
          <p:nvPr/>
        </p:nvSpPr>
        <p:spPr>
          <a:xfrm>
            <a:off x="2327029" y="1345283"/>
            <a:ext cx="7537938" cy="345405"/>
          </a:xfrm>
          <a:prstGeom prst="rect">
            <a:avLst/>
          </a:prstGeom>
          <a:solidFill>
            <a:srgbClr val="4472C4"/>
          </a:solidFill>
          <a:ln w="12701" cap="flat">
            <a:solidFill>
              <a:srgbClr val="2F528F"/>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FFFFFF"/>
                </a:solidFill>
                <a:uFillTx/>
                <a:latin typeface="Calibri"/>
              </a:rPr>
              <a:t>Para obtener más información, llámenos al 216.838.0140</a:t>
            </a:r>
            <a:endParaRPr lang="en-US" sz="1800" b="1" i="0" u="none" strike="noStrike" kern="1200" cap="none" spc="0" baseline="0">
              <a:solidFill>
                <a:srgbClr val="FFFFFF"/>
              </a:solidFill>
              <a:uFillTx/>
              <a:latin typeface="Calibri"/>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66">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D6D3AD-50EE-4CE4-B098-CCE89EC79A47}"/>
              </a:ext>
            </a:extLst>
          </p:cNvPr>
          <p:cNvSpPr txBox="1">
            <a:spLocks noGrp="1"/>
          </p:cNvSpPr>
          <p:nvPr>
            <p:ph type="title"/>
          </p:nvPr>
        </p:nvSpPr>
        <p:spPr>
          <a:xfrm>
            <a:off x="1981203" y="705587"/>
            <a:ext cx="8229600" cy="1143000"/>
          </a:xfrm>
        </p:spPr>
        <p:txBody>
          <a:bodyPr>
            <a:normAutofit fontScale="90000"/>
          </a:bodyPr>
          <a:lstStyle/>
          <a:p>
            <a:pPr lvl="0"/>
            <a:r>
              <a:rPr lang="es-ES" sz="3800">
                <a:latin typeface="Times New Roman" pitchFamily="18"/>
                <a:ea typeface="ＭＳ Ｐゴシック"/>
                <a:cs typeface="Times New Roman" pitchFamily="18"/>
              </a:rPr>
              <a:t/>
            </a:r>
            <a:br>
              <a:rPr lang="es-ES" sz="3800">
                <a:latin typeface="Times New Roman" pitchFamily="18"/>
                <a:ea typeface="ＭＳ Ｐゴシック"/>
                <a:cs typeface="Times New Roman" pitchFamily="18"/>
              </a:rPr>
            </a:br>
            <a:r>
              <a:rPr lang="es-ES" sz="3800">
                <a:latin typeface="Times New Roman" pitchFamily="18"/>
                <a:ea typeface="ＭＳ Ｐゴシック"/>
                <a:cs typeface="Times New Roman" pitchFamily="18"/>
              </a:rPr>
              <a:t>¿Cuál es el propósito del Título IA - ESSA?</a:t>
            </a:r>
            <a:br>
              <a:rPr lang="es-ES" sz="3800">
                <a:latin typeface="Times New Roman" pitchFamily="18"/>
                <a:ea typeface="ＭＳ Ｐゴシック"/>
                <a:cs typeface="Times New Roman" pitchFamily="18"/>
              </a:rPr>
            </a:br>
            <a:r>
              <a:rPr lang="es-ES" sz="3800">
                <a:latin typeface="Times New Roman" pitchFamily="18"/>
                <a:ea typeface="ＭＳ Ｐゴシック"/>
                <a:cs typeface="Times New Roman" pitchFamily="18"/>
              </a:rPr>
              <a:t>Financiación Federal de Apoyo Familiar</a:t>
            </a:r>
            <a:endParaRPr lang="en-US"/>
          </a:p>
        </p:txBody>
      </p:sp>
      <p:sp>
        <p:nvSpPr>
          <p:cNvPr id="3" name="Content Placeholder 2">
            <a:extLst>
              <a:ext uri="{FF2B5EF4-FFF2-40B4-BE49-F238E27FC236}">
                <a16:creationId xmlns:a16="http://schemas.microsoft.com/office/drawing/2014/main" xmlns="" id="{BE53187D-1C7A-4194-9ACB-1A743AF8965C}"/>
              </a:ext>
            </a:extLst>
          </p:cNvPr>
          <p:cNvSpPr txBox="1">
            <a:spLocks noGrp="1"/>
          </p:cNvSpPr>
          <p:nvPr>
            <p:ph idx="1"/>
          </p:nvPr>
        </p:nvSpPr>
        <p:spPr>
          <a:xfrm>
            <a:off x="1981203" y="2164759"/>
            <a:ext cx="8229600" cy="4056927"/>
          </a:xfrm>
        </p:spPr>
        <p:txBody>
          <a:bodyPr>
            <a:normAutofit fontScale="92500" lnSpcReduction="20000"/>
          </a:bodyPr>
          <a:lstStyle/>
          <a:p>
            <a:pPr marL="471482" lvl="1" indent="0">
              <a:buNone/>
            </a:pPr>
            <a:r>
              <a:rPr lang="es-ES" sz="3100">
                <a:latin typeface="Times New Roman" pitchFamily="18"/>
                <a:ea typeface="ＭＳ Ｐゴシック"/>
                <a:cs typeface="Times New Roman" pitchFamily="18"/>
              </a:rPr>
              <a:t>Informar a los padres de sus derechos y roles dentro del edificio escolar de su becario en lo que se refiere a:	 Decisiones asignación de fondos para actividades de contratación Informar a los padres de los programas apoyados por el Título Uno en su edificio. Asegúrese de que el Distrito Escolar Metropolitano de Cleveland participe en una comunicación bidireccional con los padres. Artículo 1118(a)(3)(B) Opinión de Padres</a:t>
            </a:r>
            <a:endParaRPr lang="en-US"/>
          </a:p>
          <a:p>
            <a:pPr marL="0" lvl="0" indent="0">
              <a:buNone/>
            </a:pPr>
            <a:r>
              <a:rPr lang="en-US"/>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68">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AFBE0-CC09-41AA-834D-53B77876B93F}"/>
              </a:ext>
            </a:extLst>
          </p:cNvPr>
          <p:cNvSpPr txBox="1">
            <a:spLocks noGrp="1"/>
          </p:cNvSpPr>
          <p:nvPr>
            <p:ph type="title"/>
          </p:nvPr>
        </p:nvSpPr>
        <p:spPr>
          <a:xfrm>
            <a:off x="1972232" y="806839"/>
            <a:ext cx="8229600" cy="991237"/>
          </a:xfrm>
        </p:spPr>
        <p:txBody>
          <a:bodyPr>
            <a:normAutofit fontScale="90000"/>
          </a:bodyPr>
          <a:lstStyle/>
          <a:p>
            <a:pPr lvl="0"/>
            <a:r>
              <a:rPr lang="en-US">
                <a:cs typeface="Calibri"/>
              </a:rPr>
              <a:t/>
            </a:r>
            <a:br>
              <a:rPr lang="en-US">
                <a:cs typeface="Calibri"/>
              </a:rPr>
            </a:br>
            <a:r>
              <a:rPr lang="pt-BR" sz="3600">
                <a:cs typeface="Calibri"/>
              </a:rPr>
              <a:t>Derecho de los padres a saber -Título IA - ESSA</a:t>
            </a:r>
            <a:r>
              <a:rPr lang="en-US">
                <a:cs typeface="Calibri"/>
              </a:rPr>
              <a:t/>
            </a:r>
            <a:br>
              <a:rPr lang="en-US">
                <a:cs typeface="Calibri"/>
              </a:rPr>
            </a:br>
            <a:endParaRPr lang="en-US"/>
          </a:p>
        </p:txBody>
      </p:sp>
      <p:sp>
        <p:nvSpPr>
          <p:cNvPr id="3" name="Content Placeholder 2">
            <a:extLst>
              <a:ext uri="{FF2B5EF4-FFF2-40B4-BE49-F238E27FC236}">
                <a16:creationId xmlns:a16="http://schemas.microsoft.com/office/drawing/2014/main" xmlns="" id="{D8A615B6-8407-4D21-85A2-FF64F4D8E748}"/>
              </a:ext>
            </a:extLst>
          </p:cNvPr>
          <p:cNvSpPr txBox="1">
            <a:spLocks noGrp="1"/>
          </p:cNvSpPr>
          <p:nvPr>
            <p:ph idx="1"/>
          </p:nvPr>
        </p:nvSpPr>
        <p:spPr>
          <a:xfrm>
            <a:off x="1605576" y="1680411"/>
            <a:ext cx="8980843" cy="4370749"/>
          </a:xfrm>
        </p:spPr>
        <p:txBody>
          <a:bodyPr>
            <a:normAutofit fontScale="55000" lnSpcReduction="20000"/>
          </a:bodyPr>
          <a:lstStyle/>
          <a:p>
            <a:pPr marL="0" lvl="0" indent="0">
              <a:spcBef>
                <a:spcPts val="1000"/>
              </a:spcBef>
              <a:buNone/>
            </a:pPr>
            <a:r>
              <a:rPr lang="es-ES" sz="4200"/>
              <a:t>Los padres tienen derecho a saber acerca de las calificaciones de enseñanza del maestro de clase de su hijo/a en una escuela que recibe fondos de Título I. Puede solicitar esta información a su director de administración. - Notificación si su hijo/a está siendo enseñado durante 4 o más semanas por un maestro que no está altamente calificado. - Si el maestro ha cumplido con los criterios de calificación y licencia estatales para los niveles de grado y las áreas temáticas en las que el maestro proporciona instrucción - Si el maestro está enseñando bajo emergencia u otro estatus provisional a través del cual se han renunciado a los criterios de calificación o licencia del Estado - Si el maestro está enseñando en el campo de la disciplina de la certificación del maestro - Si su hijo/a recibe servicios de paraprofesionales y, en caso afirmativo, sus calificaciones</a:t>
            </a:r>
            <a:endParaRPr lang="en-US"/>
          </a:p>
          <a:p>
            <a:pPr marL="0" lvl="0" indent="0">
              <a:buNone/>
            </a:pPr>
            <a:r>
              <a:rPr lang="en-US"/>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71">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94434-AEDA-4E80-A2EE-50299BFA20AC}"/>
              </a:ext>
            </a:extLst>
          </p:cNvPr>
          <p:cNvSpPr txBox="1">
            <a:spLocks noGrp="1"/>
          </p:cNvSpPr>
          <p:nvPr>
            <p:ph type="title"/>
          </p:nvPr>
        </p:nvSpPr>
        <p:spPr>
          <a:xfrm>
            <a:off x="1981203" y="818708"/>
            <a:ext cx="8229600" cy="1143000"/>
          </a:xfrm>
        </p:spPr>
        <p:txBody>
          <a:bodyPr>
            <a:normAutofit fontScale="90000"/>
          </a:bodyPr>
          <a:lstStyle/>
          <a:p>
            <a:pPr lvl="0"/>
            <a:r>
              <a:rPr lang="es-ES"/>
              <a:t/>
            </a:r>
            <a:br>
              <a:rPr lang="es-ES"/>
            </a:br>
            <a:r>
              <a:rPr lang="es-ES" sz="3100"/>
              <a:t>¿Cómo puedo apoyar los programas de de título IA</a:t>
            </a:r>
            <a:endParaRPr lang="en-US"/>
          </a:p>
        </p:txBody>
      </p:sp>
      <p:sp>
        <p:nvSpPr>
          <p:cNvPr id="3" name="Content Placeholder 2">
            <a:extLst>
              <a:ext uri="{FF2B5EF4-FFF2-40B4-BE49-F238E27FC236}">
                <a16:creationId xmlns:a16="http://schemas.microsoft.com/office/drawing/2014/main" xmlns="" id="{81A12788-5145-4FF0-BA3C-81031F2B096D}"/>
              </a:ext>
            </a:extLst>
          </p:cNvPr>
          <p:cNvSpPr txBox="1">
            <a:spLocks noGrp="1"/>
          </p:cNvSpPr>
          <p:nvPr>
            <p:ph idx="1"/>
          </p:nvPr>
        </p:nvSpPr>
        <p:spPr>
          <a:xfrm>
            <a:off x="1981203" y="1753389"/>
            <a:ext cx="8229600" cy="4285902"/>
          </a:xfrm>
        </p:spPr>
        <p:txBody>
          <a:bodyPr>
            <a:normAutofit fontScale="70000" lnSpcReduction="20000"/>
          </a:bodyPr>
          <a:lstStyle/>
          <a:p>
            <a:pPr marL="469901" lvl="0" indent="-469901"/>
            <a:r>
              <a:rPr lang="es-ES"/>
              <a:t>Participar en la SPO (Organización de Padres Escolares) o en el Comité Asesor de Padres Solicitar participar en el desarrollo del Plan de Logro Académico (AAP) </a:t>
            </a:r>
            <a:r>
              <a:rPr lang="en-US"/>
              <a:t>Asistir a programas y actividades patrocinados por Title IA</a:t>
            </a:r>
          </a:p>
          <a:p>
            <a:pPr marL="469901" lvl="0" indent="-469901"/>
            <a:r>
              <a:rPr lang="es-ES"/>
              <a:t>Apoyar el aprendizaje de su hijo/a creando un espacio para que haga las tareas escolares y exponiéndolos a recursos y oportunidades de enriquecimiento en la comunidad </a:t>
            </a:r>
            <a:r>
              <a:rPr lang="es-ES">
                <a:ea typeface="ＭＳ Ｐゴシック"/>
              </a:rPr>
              <a:t>Participar en actividades y programas de participación familiar patrocinados por el distrito como talleres y ofertas de la Universidad para Padres </a:t>
            </a:r>
            <a:r>
              <a:rPr lang="es-ES"/>
              <a:t>Para obtener más información, póngase en contacto con la Oficina de Participación Familiar y Comunitaria 216.838.3223</a:t>
            </a:r>
            <a:endParaRPr lang="en-US"/>
          </a:p>
          <a:p>
            <a:pPr marL="0" lvl="0" indent="0">
              <a:buNone/>
            </a:pPr>
            <a:endParaRPr lang="en-US"/>
          </a:p>
          <a:p>
            <a:pPr marL="0" lvl="0" indent="0">
              <a:buNone/>
            </a:pPr>
            <a:r>
              <a:rPr lang="en-US"/>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60">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01FFB-74D1-4598-9E28-AAB467ECB174}"/>
              </a:ext>
            </a:extLst>
          </p:cNvPr>
          <p:cNvSpPr txBox="1">
            <a:spLocks noGrp="1"/>
          </p:cNvSpPr>
          <p:nvPr>
            <p:ph type="title"/>
          </p:nvPr>
        </p:nvSpPr>
        <p:spPr>
          <a:xfrm>
            <a:off x="1981203" y="758595"/>
            <a:ext cx="8229600" cy="639759"/>
          </a:xfrm>
        </p:spPr>
        <p:txBody>
          <a:bodyPr>
            <a:normAutofit fontScale="90000"/>
          </a:bodyPr>
          <a:lstStyle/>
          <a:p>
            <a:pPr lvl="0"/>
            <a:r>
              <a:rPr lang="es-ES" sz="3200" b="1">
                <a:solidFill>
                  <a:srgbClr val="0070C0"/>
                </a:solidFill>
              </a:rPr>
              <a:t/>
            </a:r>
            <a:br>
              <a:rPr lang="es-ES" sz="3200" b="1">
                <a:solidFill>
                  <a:srgbClr val="0070C0"/>
                </a:solidFill>
              </a:rPr>
            </a:br>
            <a:r>
              <a:rPr lang="es-ES" sz="3200" b="1">
                <a:solidFill>
                  <a:srgbClr val="0070C0"/>
                </a:solidFill>
              </a:rPr>
              <a:t>DEPARTAMENTO DE EXPERIENCIA DEL CLIENTE</a:t>
            </a:r>
            <a:endParaRPr lang="en-US" sz="3200" b="1">
              <a:solidFill>
                <a:srgbClr val="0070C0"/>
              </a:solidFill>
            </a:endParaRPr>
          </a:p>
        </p:txBody>
      </p:sp>
      <p:sp>
        <p:nvSpPr>
          <p:cNvPr id="3" name="Text Placeholder 3">
            <a:extLst>
              <a:ext uri="{FF2B5EF4-FFF2-40B4-BE49-F238E27FC236}">
                <a16:creationId xmlns:a16="http://schemas.microsoft.com/office/drawing/2014/main" xmlns="" id="{7F1D0764-B822-4312-A2CF-BB2F134DC2F2}"/>
              </a:ext>
            </a:extLst>
          </p:cNvPr>
          <p:cNvSpPr txBox="1">
            <a:spLocks noGrp="1"/>
          </p:cNvSpPr>
          <p:nvPr>
            <p:ph type="body" idx="1"/>
          </p:nvPr>
        </p:nvSpPr>
        <p:spPr>
          <a:xfrm>
            <a:off x="2065785" y="1189451"/>
            <a:ext cx="4250871" cy="1065970"/>
          </a:xfrm>
        </p:spPr>
        <p:txBody>
          <a:bodyPr>
            <a:noAutofit/>
          </a:bodyPr>
          <a:lstStyle/>
          <a:p>
            <a:pPr lvl="0">
              <a:spcBef>
                <a:spcPts val="500"/>
              </a:spcBef>
            </a:pPr>
            <a:r>
              <a:rPr lang="es-ES" sz="2000"/>
              <a:t>Conéctese con la experiencia del cliente</a:t>
            </a:r>
            <a:endParaRPr lang="en-US" sz="2000"/>
          </a:p>
        </p:txBody>
      </p:sp>
      <p:sp>
        <p:nvSpPr>
          <p:cNvPr id="4" name="Text Placeholder 5">
            <a:extLst>
              <a:ext uri="{FF2B5EF4-FFF2-40B4-BE49-F238E27FC236}">
                <a16:creationId xmlns:a16="http://schemas.microsoft.com/office/drawing/2014/main" xmlns="" id="{FEDF00E2-2DC3-4DA7-8BD9-DBFE4FC63325}"/>
              </a:ext>
            </a:extLst>
          </p:cNvPr>
          <p:cNvSpPr txBox="1">
            <a:spLocks noGrp="1"/>
          </p:cNvSpPr>
          <p:nvPr>
            <p:ph type="body" idx="3"/>
          </p:nvPr>
        </p:nvSpPr>
        <p:spPr>
          <a:xfrm>
            <a:off x="6316666" y="1295403"/>
            <a:ext cx="4220705" cy="960019"/>
          </a:xfrm>
        </p:spPr>
        <p:txBody>
          <a:bodyPr>
            <a:normAutofit fontScale="25000" lnSpcReduction="20000"/>
          </a:bodyPr>
          <a:lstStyle/>
          <a:p>
            <a:pPr lvl="0"/>
            <a:endParaRPr lang="en-US"/>
          </a:p>
          <a:p>
            <a:pPr lvl="0"/>
            <a:endParaRPr lang="en-US"/>
          </a:p>
          <a:p>
            <a:pPr lvl="0"/>
            <a:endParaRPr lang="en-US"/>
          </a:p>
          <a:p>
            <a:pPr lvl="0" algn="ctr">
              <a:spcBef>
                <a:spcPts val="1500"/>
              </a:spcBef>
            </a:pPr>
            <a:endParaRPr lang="es-ES" sz="6200"/>
          </a:p>
          <a:p>
            <a:pPr lvl="0" algn="ctr">
              <a:spcBef>
                <a:spcPts val="1500"/>
              </a:spcBef>
            </a:pPr>
            <a:endParaRPr lang="es-ES" sz="6200"/>
          </a:p>
          <a:p>
            <a:pPr lvl="0" algn="ctr">
              <a:spcBef>
                <a:spcPts val="1500"/>
              </a:spcBef>
            </a:pPr>
            <a:r>
              <a:rPr lang="es-ES" sz="6200"/>
              <a:t>Conéctese con la Oficina del Defensor del Pueblo</a:t>
            </a:r>
            <a:endParaRPr lang="en-US"/>
          </a:p>
          <a:p>
            <a:pPr lvl="0"/>
            <a:endParaRPr lang="en-US"/>
          </a:p>
        </p:txBody>
      </p:sp>
      <p:sp>
        <p:nvSpPr>
          <p:cNvPr id="5" name="Content Placeholder 6">
            <a:extLst>
              <a:ext uri="{FF2B5EF4-FFF2-40B4-BE49-F238E27FC236}">
                <a16:creationId xmlns:a16="http://schemas.microsoft.com/office/drawing/2014/main" xmlns="" id="{CEC08033-4D2C-4238-952F-FBF1C7874A7D}"/>
              </a:ext>
            </a:extLst>
          </p:cNvPr>
          <p:cNvSpPr txBox="1">
            <a:spLocks noGrp="1"/>
          </p:cNvSpPr>
          <p:nvPr>
            <p:ph idx="2"/>
          </p:nvPr>
        </p:nvSpPr>
        <p:spPr>
          <a:xfrm>
            <a:off x="6169027" y="1824575"/>
            <a:ext cx="4189415" cy="4356677"/>
          </a:xfrm>
        </p:spPr>
        <p:txBody>
          <a:bodyPr>
            <a:normAutofit fontScale="92500" lnSpcReduction="20000"/>
          </a:bodyPr>
          <a:lstStyle/>
          <a:p>
            <a:pPr marL="0" lvl="0" indent="0">
              <a:buNone/>
            </a:pPr>
            <a:endParaRPr lang="en-US" b="1"/>
          </a:p>
          <a:p>
            <a:pPr marL="0" lvl="0" indent="0">
              <a:buNone/>
            </a:pPr>
            <a:endParaRPr lang="en-US" b="1"/>
          </a:p>
          <a:p>
            <a:pPr marL="0" lvl="0" indent="0">
              <a:buNone/>
            </a:pPr>
            <a:endParaRPr lang="en-US" b="1"/>
          </a:p>
          <a:p>
            <a:pPr marL="0" lvl="0" indent="0">
              <a:buNone/>
            </a:pPr>
            <a:endParaRPr lang="en-US" b="1"/>
          </a:p>
          <a:p>
            <a:pPr marL="0" lvl="0" indent="0">
              <a:buNone/>
            </a:pPr>
            <a:endParaRPr lang="en-US" b="1"/>
          </a:p>
          <a:p>
            <a:pPr marL="0" lvl="0" indent="0">
              <a:spcBef>
                <a:spcPts val="400"/>
              </a:spcBef>
              <a:buNone/>
            </a:pPr>
            <a:endParaRPr lang="en-US" sz="1500"/>
          </a:p>
          <a:p>
            <a:pPr marL="0" lvl="0" indent="0">
              <a:spcBef>
                <a:spcPts val="400"/>
              </a:spcBef>
              <a:buNone/>
            </a:pPr>
            <a:endParaRPr lang="en-US" sz="1500"/>
          </a:p>
          <a:p>
            <a:pPr marL="0" lvl="0" indent="0">
              <a:spcBef>
                <a:spcPts val="400"/>
              </a:spcBef>
              <a:buNone/>
            </a:pPr>
            <a:endParaRPr lang="en-US" sz="1500"/>
          </a:p>
          <a:p>
            <a:pPr marL="0" lvl="0" indent="0" algn="ctr">
              <a:spcBef>
                <a:spcPts val="400"/>
              </a:spcBef>
              <a:buNone/>
            </a:pPr>
            <a:r>
              <a:rPr lang="en-US" sz="1600" b="1"/>
              <a:t>Escuchamos.  Informamos.  Servimos como un recurso.</a:t>
            </a:r>
            <a:endParaRPr lang="en-US" sz="1500" b="1">
              <a:cs typeface="Calibri"/>
            </a:endParaRPr>
          </a:p>
          <a:p>
            <a:pPr marL="0" lvl="0" indent="0">
              <a:spcBef>
                <a:spcPts val="400"/>
              </a:spcBef>
              <a:buNone/>
            </a:pPr>
            <a:r>
              <a:rPr lang="es-ES" sz="1500" b="1"/>
              <a:t>Antes de ponerse en contacto con la oficina del Defensor del Pueblo, asegúrese de: </a:t>
            </a:r>
            <a:r>
              <a:rPr lang="es-ES" sz="1500"/>
              <a:t>Ha agotado todos los esfuerzos para resolver el problema a nivel de edificio. Siente firmemente que su preocupación o problema requiere mediación. Usted cree que una política escolar o distrital ha sido violada. Línea de mensajes de 24 horas: 216.838.0090</a:t>
            </a:r>
            <a:endParaRPr lang="en-US" sz="1500">
              <a:cs typeface="Calibri"/>
            </a:endParaRPr>
          </a:p>
          <a:p>
            <a:pPr marL="0" lvl="0" indent="0">
              <a:buNone/>
            </a:pPr>
            <a:endParaRPr lang="en-US" b="1"/>
          </a:p>
          <a:p>
            <a:pPr marL="0" lvl="0" indent="0">
              <a:buNone/>
            </a:pPr>
            <a:endParaRPr lang="en-US" b="1">
              <a:cs typeface="Calibri"/>
            </a:endParaRPr>
          </a:p>
          <a:p>
            <a:pPr marL="0" lvl="0" indent="0">
              <a:buNone/>
            </a:pPr>
            <a:endParaRPr lang="en-US">
              <a:cs typeface="Calibri"/>
            </a:endParaRPr>
          </a:p>
        </p:txBody>
      </p:sp>
      <p:pic>
        <p:nvPicPr>
          <p:cNvPr id="6" name="Content Placeholder 4">
            <a:extLst>
              <a:ext uri="{FF2B5EF4-FFF2-40B4-BE49-F238E27FC236}">
                <a16:creationId xmlns:a16="http://schemas.microsoft.com/office/drawing/2014/main" xmlns="" id="{A3549ED5-1645-4498-AA17-6316D4718C5F}"/>
              </a:ext>
            </a:extLst>
          </p:cNvPr>
          <p:cNvPicPr>
            <a:picLocks noGrp="1" noChangeAspect="1"/>
          </p:cNvPicPr>
          <p:nvPr>
            <p:ph idx="4"/>
          </p:nvPr>
        </p:nvPicPr>
        <p:blipFill>
          <a:blip r:embed="rId4"/>
          <a:stretch>
            <a:fillRect/>
          </a:stretch>
        </p:blipFill>
        <p:spPr>
          <a:xfrm>
            <a:off x="1976813" y="1814937"/>
            <a:ext cx="4040184" cy="4483531"/>
          </a:xfrm>
        </p:spPr>
      </p:pic>
      <p:pic>
        <p:nvPicPr>
          <p:cNvPr id="7" name="Picture 10">
            <a:extLst>
              <a:ext uri="{FF2B5EF4-FFF2-40B4-BE49-F238E27FC236}">
                <a16:creationId xmlns:a16="http://schemas.microsoft.com/office/drawing/2014/main" xmlns="" id="{437B068F-0963-45C9-B3A3-11FF135E1FE9}"/>
              </a:ext>
            </a:extLst>
          </p:cNvPr>
          <p:cNvPicPr>
            <a:picLocks noChangeAspect="1"/>
          </p:cNvPicPr>
          <p:nvPr/>
        </p:nvPicPr>
        <p:blipFill>
          <a:blip r:embed="rId5"/>
          <a:stretch>
            <a:fillRect/>
          </a:stretch>
        </p:blipFill>
        <p:spPr>
          <a:xfrm>
            <a:off x="6552087" y="1824575"/>
            <a:ext cx="3197638" cy="2001182"/>
          </a:xfrm>
          <a:prstGeom prst="rect">
            <a:avLst/>
          </a:prstGeom>
          <a:noFill/>
          <a:ln cap="flat">
            <a:noFill/>
          </a:ln>
          <a:effectLst>
            <a:outerShdw dist="22997" dir="5400000" algn="tl">
              <a:srgbClr val="000000">
                <a:alpha val="3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2">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4D8B511-BDA7-44BD-AB5B-54C7F3A6F5C8}"/>
              </a:ext>
            </a:extLst>
          </p:cNvPr>
          <p:cNvSpPr txBox="1">
            <a:spLocks noGrp="1"/>
          </p:cNvSpPr>
          <p:nvPr>
            <p:ph idx="4294967295"/>
          </p:nvPr>
        </p:nvSpPr>
        <p:spPr>
          <a:xfrm>
            <a:off x="0" y="2165350"/>
            <a:ext cx="8229600" cy="3873500"/>
          </a:xfrm>
        </p:spPr>
        <p:txBody>
          <a:bodyPr/>
          <a:lstStyle/>
          <a:p>
            <a:pPr marL="0" lvl="0" indent="0">
              <a:buNone/>
            </a:pPr>
            <a:endParaRPr lang="en-US"/>
          </a:p>
          <a:p>
            <a:pPr marL="0" lvl="0" indent="0">
              <a:buNone/>
            </a:pPr>
            <a:r>
              <a:rPr lang="en-US"/>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76">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049867-3C9F-4CB4-A699-1DDD037FF2EC}"/>
              </a:ext>
            </a:extLst>
          </p:cNvPr>
          <p:cNvSpPr txBox="1">
            <a:spLocks noGrp="1"/>
          </p:cNvSpPr>
          <p:nvPr>
            <p:ph type="title"/>
          </p:nvPr>
        </p:nvSpPr>
        <p:spPr>
          <a:xfrm>
            <a:off x="1981203" y="818708"/>
            <a:ext cx="8229600" cy="1143000"/>
          </a:xfrm>
        </p:spPr>
        <p:txBody>
          <a:bodyPr/>
          <a:lstStyle/>
          <a:p>
            <a:pPr lvl="0"/>
            <a:r>
              <a:rPr lang="es-ES"/>
              <a:t>Comentarios de cierre/Qué sigue</a:t>
            </a:r>
            <a:endParaRPr lang="en-US"/>
          </a:p>
        </p:txBody>
      </p:sp>
      <p:sp>
        <p:nvSpPr>
          <p:cNvPr id="3" name="Content Placeholder 2">
            <a:extLst>
              <a:ext uri="{FF2B5EF4-FFF2-40B4-BE49-F238E27FC236}">
                <a16:creationId xmlns:a16="http://schemas.microsoft.com/office/drawing/2014/main" xmlns="" id="{A3EDB001-B292-4997-B3D2-154287248562}"/>
              </a:ext>
            </a:extLst>
          </p:cNvPr>
          <p:cNvSpPr txBox="1">
            <a:spLocks noGrp="1"/>
          </p:cNvSpPr>
          <p:nvPr>
            <p:ph idx="1"/>
          </p:nvPr>
        </p:nvSpPr>
        <p:spPr>
          <a:xfrm>
            <a:off x="1981203" y="2164759"/>
            <a:ext cx="8229600" cy="3874532"/>
          </a:xfrm>
        </p:spPr>
        <p:txBody>
          <a:bodyPr/>
          <a:lstStyle/>
          <a:p>
            <a:pPr marL="0" lvl="0" indent="0">
              <a:buNone/>
            </a:pPr>
            <a:endParaRPr lang="en-US"/>
          </a:p>
          <a:p>
            <a:pPr marL="0" lvl="0" indent="0">
              <a:buNone/>
            </a:pPr>
            <a:r>
              <a:rPr lang="en-US"/>
              <a:t>Explain to parents/caregivers how to access the remote sessions with their scholar’(s) educators.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67">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F821A2-FD32-4EA9-BFA7-183A5F3A5660}"/>
              </a:ext>
            </a:extLst>
          </p:cNvPr>
          <p:cNvSpPr txBox="1">
            <a:spLocks noGrp="1"/>
          </p:cNvSpPr>
          <p:nvPr>
            <p:ph type="title"/>
          </p:nvPr>
        </p:nvSpPr>
        <p:spPr>
          <a:xfrm>
            <a:off x="838203" y="921175"/>
            <a:ext cx="10515600" cy="1325559"/>
          </a:xfrm>
        </p:spPr>
        <p:txBody>
          <a:bodyPr/>
          <a:lstStyle/>
          <a:p>
            <a:pPr lvl="0"/>
            <a:r>
              <a:rPr lang="en-US" b="1"/>
              <a:t>Plan de Logros Académicos </a:t>
            </a:r>
          </a:p>
        </p:txBody>
      </p:sp>
      <p:sp>
        <p:nvSpPr>
          <p:cNvPr id="3" name="Content Placeholder 2">
            <a:extLst>
              <a:ext uri="{FF2B5EF4-FFF2-40B4-BE49-F238E27FC236}">
                <a16:creationId xmlns:a16="http://schemas.microsoft.com/office/drawing/2014/main" xmlns="" id="{79309EA4-2E17-440E-92AE-C8A176050BC5}"/>
              </a:ext>
            </a:extLst>
          </p:cNvPr>
          <p:cNvSpPr txBox="1">
            <a:spLocks noGrp="1"/>
          </p:cNvSpPr>
          <p:nvPr>
            <p:ph idx="1"/>
          </p:nvPr>
        </p:nvSpPr>
        <p:spPr>
          <a:xfrm>
            <a:off x="838203" y="2347786"/>
            <a:ext cx="10515600" cy="3829178"/>
          </a:xfrm>
        </p:spPr>
        <p:txBody>
          <a:bodyPr/>
          <a:lstStyle/>
          <a:p>
            <a:pPr marL="0" lvl="0" indent="0">
              <a:buNone/>
            </a:pPr>
            <a:r>
              <a:rPr lang="es-ES"/>
              <a:t>Todas las escuelas se centran en la implementación del Marco de Liberación Gradual de Responsabilidad que incluye lo siguiente: - Se proporcionan explicaciones directas y modelado cada vez que se introducen nuevos conceptos o estrategias. - Práctica guiada con pequeños grupos de estudiantes después de que se hayan introducido conceptos. - Colaboración estudiantil antes de la práctica independiente.</a:t>
            </a:r>
            <a:endParaRPr lang="en-US"/>
          </a:p>
          <a:p>
            <a:pPr marL="0" lvl="0" indent="0">
              <a:buNone/>
            </a:pPr>
            <a:r>
              <a:rPr lang="en-US"/>
              <a:t>- Trabajo estudiantil independiente.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3">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76ADF-457A-49C0-9CE7-9EB64897E229}"/>
              </a:ext>
            </a:extLst>
          </p:cNvPr>
          <p:cNvSpPr txBox="1">
            <a:spLocks noGrp="1"/>
          </p:cNvSpPr>
          <p:nvPr>
            <p:ph type="title"/>
          </p:nvPr>
        </p:nvSpPr>
        <p:spPr>
          <a:xfrm>
            <a:off x="838203" y="921175"/>
            <a:ext cx="10515600" cy="1325559"/>
          </a:xfrm>
        </p:spPr>
        <p:txBody>
          <a:bodyPr/>
          <a:lstStyle/>
          <a:p>
            <a:pPr lvl="0"/>
            <a:r>
              <a:rPr lang="en-US" b="1"/>
              <a:t>Plan de Logros Académicos </a:t>
            </a:r>
          </a:p>
        </p:txBody>
      </p:sp>
      <p:sp>
        <p:nvSpPr>
          <p:cNvPr id="3" name="Content Placeholder 2">
            <a:extLst>
              <a:ext uri="{FF2B5EF4-FFF2-40B4-BE49-F238E27FC236}">
                <a16:creationId xmlns:a16="http://schemas.microsoft.com/office/drawing/2014/main" xmlns="" id="{0CB70BAF-FA1B-4B76-9D8D-FC119F8D2D93}"/>
              </a:ext>
            </a:extLst>
          </p:cNvPr>
          <p:cNvSpPr txBox="1">
            <a:spLocks noGrp="1"/>
          </p:cNvSpPr>
          <p:nvPr>
            <p:ph idx="1"/>
          </p:nvPr>
        </p:nvSpPr>
        <p:spPr>
          <a:xfrm>
            <a:off x="838203" y="2347786"/>
            <a:ext cx="10515600" cy="3829178"/>
          </a:xfrm>
        </p:spPr>
        <p:txBody>
          <a:bodyPr/>
          <a:lstStyle/>
          <a:p>
            <a:pPr marL="0" lvl="0" indent="0">
              <a:buNone/>
            </a:pPr>
            <a:r>
              <a:rPr lang="en-US" b="1"/>
              <a:t>Prioridades 2020-21 </a:t>
            </a:r>
          </a:p>
          <a:p>
            <a:pPr lvl="0"/>
            <a:r>
              <a:rPr lang="es-ES"/>
              <a:t>Implementar el Marco de Liberación Gradual de Responsabilidad para satisfacer las necesidades de todos los estudiantes. Utilice eficazmente un Sistema de Manejo del Aprendizaje para impartir y administrar la instrucción para todos los estudiantes. Desarrollar una asociación significativa con los padres y tutores enfocada en apoyo mutuo para asegurar el éxito de los estudiantes.</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75">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F1B1EC-76A2-443F-827E-2B9F2B431C86}"/>
              </a:ext>
            </a:extLst>
          </p:cNvPr>
          <p:cNvSpPr txBox="1">
            <a:spLocks noGrp="1"/>
          </p:cNvSpPr>
          <p:nvPr>
            <p:ph type="title"/>
          </p:nvPr>
        </p:nvSpPr>
        <p:spPr>
          <a:xfrm>
            <a:off x="1263188" y="818708"/>
            <a:ext cx="9756739" cy="1143000"/>
          </a:xfrm>
        </p:spPr>
        <p:txBody>
          <a:bodyPr>
            <a:normAutofit fontScale="90000"/>
          </a:bodyPr>
          <a:lstStyle/>
          <a:p>
            <a:pPr lvl="0"/>
            <a:r>
              <a:rPr lang="es-ES"/>
              <a:t/>
            </a:r>
            <a:br>
              <a:rPr lang="es-ES"/>
            </a:br>
            <a:r>
              <a:rPr lang="es-ES"/>
              <a:t>Monitorear el Progreso Académico de su Estudiante</a:t>
            </a:r>
            <a:endParaRPr lang="en-US"/>
          </a:p>
        </p:txBody>
      </p:sp>
      <p:sp>
        <p:nvSpPr>
          <p:cNvPr id="3" name="Content Placeholder 2">
            <a:extLst>
              <a:ext uri="{FF2B5EF4-FFF2-40B4-BE49-F238E27FC236}">
                <a16:creationId xmlns:a16="http://schemas.microsoft.com/office/drawing/2014/main" xmlns="" id="{0EC068DB-6491-48D5-B58A-608A21B09BA4}"/>
              </a:ext>
            </a:extLst>
          </p:cNvPr>
          <p:cNvSpPr txBox="1">
            <a:spLocks noGrp="1"/>
          </p:cNvSpPr>
          <p:nvPr>
            <p:ph idx="1"/>
          </p:nvPr>
        </p:nvSpPr>
        <p:spPr>
          <a:xfrm>
            <a:off x="1981203" y="2164759"/>
            <a:ext cx="8030068" cy="3874532"/>
          </a:xfrm>
        </p:spPr>
        <p:txBody>
          <a:bodyPr/>
          <a:lstStyle/>
          <a:p>
            <a:pPr lvl="0"/>
            <a:r>
              <a:rPr lang="es-ES"/>
              <a:t>Los informes de Progreso Provisional se enviarán por correo a su casa Supervise el progreso de su estudiante en Schoology a través del portal para padres</a:t>
            </a:r>
            <a:endParaRPr lang="en-US"/>
          </a:p>
          <a:p>
            <a:pPr lvl="0"/>
            <a:r>
              <a:rPr lang="es-ES"/>
              <a:t>Póngase en contacto con el maestro de su estudiante para obtener su código de acceso de 12 dígitos</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endParaRPr lang="en-US"/>
          </a:p>
        </p:txBody>
      </p:sp>
      <p:pic>
        <p:nvPicPr>
          <p:cNvPr id="3" name="Picture 7" descr="Graphical user interface, website&#10;&#10;Description automatically generated">
            <a:extLst>
              <a:ext uri="{FF2B5EF4-FFF2-40B4-BE49-F238E27FC236}">
                <a16:creationId xmlns:a16="http://schemas.microsoft.com/office/drawing/2014/main" xmlns="" id="{00000000-0000-0000-0000-000000000000}"/>
              </a:ext>
            </a:extLst>
          </p:cNvPr>
          <p:cNvPicPr>
            <a:picLocks noChangeAspect="1"/>
          </p:cNvPicPr>
          <p:nvPr/>
        </p:nvPicPr>
        <p:blipFill>
          <a:blip r:embed="rId2"/>
          <a:stretch>
            <a:fillRect/>
          </a:stretch>
        </p:blipFill>
        <p:spPr>
          <a:xfrm>
            <a:off x="2072643" y="270680"/>
            <a:ext cx="7818120" cy="6270918"/>
          </a:xfrm>
          <a:prstGeom prst="rect">
            <a:avLst/>
          </a:prstGeom>
          <a:noFill/>
          <a:ln cap="flat">
            <a:noFill/>
          </a:ln>
          <a:effectLst>
            <a:outerShdw dist="22997" dir="5400000" algn="tl">
              <a:srgbClr val="000000">
                <a:alpha val="35000"/>
              </a:srgbClr>
            </a:outerShdw>
          </a:effectLst>
        </p:spPr>
      </p:pic>
    </p:spTree>
    <p:extLst>
      <p:ext uri="{BB962C8B-B14F-4D97-AF65-F5344CB8AC3E}">
        <p14:creationId xmlns:p14="http://schemas.microsoft.com/office/powerpoint/2010/main" val="427697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73">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23C49A-4159-4992-89CF-14F3087DE20E}"/>
              </a:ext>
            </a:extLst>
          </p:cNvPr>
          <p:cNvSpPr txBox="1">
            <a:spLocks noGrp="1"/>
          </p:cNvSpPr>
          <p:nvPr>
            <p:ph type="title"/>
          </p:nvPr>
        </p:nvSpPr>
        <p:spPr>
          <a:xfrm>
            <a:off x="1981203" y="818708"/>
            <a:ext cx="8229600" cy="1143000"/>
          </a:xfrm>
        </p:spPr>
        <p:txBody>
          <a:bodyPr/>
          <a:lstStyle/>
          <a:p>
            <a:pPr lvl="0"/>
            <a:r>
              <a:rPr lang="en-US"/>
              <a:t>Asistencia estudiantil</a:t>
            </a:r>
          </a:p>
        </p:txBody>
      </p:sp>
      <p:sp>
        <p:nvSpPr>
          <p:cNvPr id="3" name="Content Placeholder 2">
            <a:extLst>
              <a:ext uri="{FF2B5EF4-FFF2-40B4-BE49-F238E27FC236}">
                <a16:creationId xmlns:a16="http://schemas.microsoft.com/office/drawing/2014/main" xmlns="" id="{ACCFBF6A-20F4-4246-97D5-CF3C871A8C91}"/>
              </a:ext>
            </a:extLst>
          </p:cNvPr>
          <p:cNvSpPr txBox="1">
            <a:spLocks noGrp="1"/>
          </p:cNvSpPr>
          <p:nvPr>
            <p:ph idx="1"/>
          </p:nvPr>
        </p:nvSpPr>
        <p:spPr>
          <a:xfrm>
            <a:off x="1981203" y="1872526"/>
            <a:ext cx="8229600" cy="3874532"/>
          </a:xfrm>
        </p:spPr>
        <p:txBody>
          <a:bodyPr>
            <a:normAutofit fontScale="85000" lnSpcReduction="20000"/>
          </a:bodyPr>
          <a:lstStyle/>
          <a:p>
            <a:pPr marL="0" lvl="0" indent="0" algn="ctr">
              <a:buNone/>
            </a:pPr>
            <a:r>
              <a:rPr lang="en-US"/>
              <a:t>Pautas de Aprendizaje Remoto para Familias </a:t>
            </a:r>
            <a:r>
              <a:rPr lang="es-ES"/>
              <a:t>Una de las maneras más importantes en que las familias y los cuidadores pueden asociarse con las escuelas con una fuerte asistencia de los estudiantes durante el aprendizaje remoto es asegurarse de que la escuela tenga información de contacto precisa y actualizada en el archivo:</a:t>
            </a:r>
          </a:p>
          <a:p>
            <a:pPr marL="0" lvl="0" indent="0">
              <a:buNone/>
            </a:pPr>
            <a:r>
              <a:rPr lang="es-ES"/>
              <a:t>- Direcciones de correo electrónico que tienen menos probabilidades de cambiar durante el año escolar - </a:t>
            </a:r>
            <a:r>
              <a:rPr lang="en-US"/>
              <a:t>Número de teléfono - </a:t>
            </a:r>
            <a:r>
              <a:rPr lang="es-ES"/>
              <a:t>Dirección (si se ha mudado por favor actualice con la secretaria escolar)</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4">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272AD-5490-431E-B2DA-A24325AD17B4}"/>
              </a:ext>
            </a:extLst>
          </p:cNvPr>
          <p:cNvSpPr txBox="1">
            <a:spLocks noGrp="1"/>
          </p:cNvSpPr>
          <p:nvPr>
            <p:ph type="title"/>
          </p:nvPr>
        </p:nvSpPr>
        <p:spPr>
          <a:xfrm>
            <a:off x="1981203" y="739676"/>
            <a:ext cx="8229600" cy="1531766"/>
          </a:xfrm>
        </p:spPr>
        <p:txBody>
          <a:bodyPr/>
          <a:lstStyle/>
          <a:p>
            <a:pPr lvl="0"/>
            <a:r>
              <a:rPr lang="es-ES" sz="3600"/>
              <a:t>Responsabilidades de los Padres - Asistencia</a:t>
            </a:r>
            <a:endParaRPr lang="en-US" sz="3600"/>
          </a:p>
        </p:txBody>
      </p:sp>
      <p:sp>
        <p:nvSpPr>
          <p:cNvPr id="3" name="Content Placeholder 2">
            <a:extLst>
              <a:ext uri="{FF2B5EF4-FFF2-40B4-BE49-F238E27FC236}">
                <a16:creationId xmlns:a16="http://schemas.microsoft.com/office/drawing/2014/main" xmlns="" id="{92DE0613-B789-48B5-950D-99C226C81A45}"/>
              </a:ext>
            </a:extLst>
          </p:cNvPr>
          <p:cNvSpPr txBox="1">
            <a:spLocks noGrp="1"/>
          </p:cNvSpPr>
          <p:nvPr>
            <p:ph idx="1"/>
          </p:nvPr>
        </p:nvSpPr>
        <p:spPr>
          <a:xfrm>
            <a:off x="1981203" y="1793851"/>
            <a:ext cx="8229600" cy="4268090"/>
          </a:xfrm>
        </p:spPr>
        <p:txBody>
          <a:bodyPr/>
          <a:lstStyle/>
          <a:p>
            <a:pPr lvl="0">
              <a:spcBef>
                <a:spcPts val="500"/>
              </a:spcBef>
            </a:pPr>
            <a:r>
              <a:rPr lang="es-ES" sz="2000"/>
              <a:t>Continúe llamando a la línea telefónica principal de la escuela cuando su hijo/hija estará ausente del aprendizaje remoto durante el día. Comuníquese con los maestros cuando su hijo no pueda asistir a la lección en vivo, pero asistirá a la sesión grabada. Se considera que los estudiantes están presentes cuando observan la lección grabada según las instrucciones del maestro. Hágale saber al maestro o a un miembro del equipo de la escuela si usted experimenta dificultades que impiden que su hijo/hija inicie sesión en la escuela. </a:t>
            </a:r>
            <a:endParaRPr lang="en-US" sz="2000"/>
          </a:p>
          <a:p>
            <a:pPr lvl="0">
              <a:spcBef>
                <a:spcPts val="500"/>
              </a:spcBef>
            </a:pPr>
            <a:r>
              <a:rPr lang="es-ES" sz="2000"/>
              <a:t>Cree un horario de rutina durante el horario escolar para que sea más fácil para su hijo/hija aprender y estudiar. Explique a sus hijos que tanto el aprendizaje sincrónico (maestro – dirigido) asincrónico (dirigido por el estudiante, independiente) cuentan para su asistencia.</a:t>
            </a:r>
            <a:endParaRPr lang="en-US" sz="20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54">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23D9C-25F8-42EC-8DC3-1D8A714880DE}"/>
              </a:ext>
            </a:extLst>
          </p:cNvPr>
          <p:cNvSpPr txBox="1">
            <a:spLocks noGrp="1"/>
          </p:cNvSpPr>
          <p:nvPr>
            <p:ph type="title"/>
          </p:nvPr>
        </p:nvSpPr>
        <p:spPr>
          <a:xfrm>
            <a:off x="609603" y="810707"/>
            <a:ext cx="10972800" cy="886117"/>
          </a:xfrm>
        </p:spPr>
        <p:txBody>
          <a:bodyPr>
            <a:normAutofit fontScale="90000"/>
          </a:bodyPr>
          <a:lstStyle/>
          <a:p>
            <a:pPr lvl="0"/>
            <a:r>
              <a:rPr lang="es-ES">
                <a:latin typeface="Times New Roman" pitchFamily="18"/>
                <a:cs typeface="Times New Roman" pitchFamily="18"/>
              </a:rPr>
              <a:t/>
            </a:r>
            <a:br>
              <a:rPr lang="es-ES">
                <a:latin typeface="Times New Roman" pitchFamily="18"/>
                <a:cs typeface="Times New Roman" pitchFamily="18"/>
              </a:rPr>
            </a:br>
            <a:r>
              <a:rPr lang="es-ES">
                <a:latin typeface="Times New Roman" pitchFamily="18"/>
                <a:cs typeface="Times New Roman" pitchFamily="18"/>
              </a:rPr>
              <a:t>Garantía de Lectura de Tercer Grado</a:t>
            </a:r>
            <a:endParaRPr lang="en-US"/>
          </a:p>
        </p:txBody>
      </p:sp>
      <p:sp>
        <p:nvSpPr>
          <p:cNvPr id="3" name="Content Placeholder 2">
            <a:extLst>
              <a:ext uri="{FF2B5EF4-FFF2-40B4-BE49-F238E27FC236}">
                <a16:creationId xmlns:a16="http://schemas.microsoft.com/office/drawing/2014/main" xmlns="" id="{88909DF4-9903-4DF4-851E-363DD023DB3C}"/>
              </a:ext>
            </a:extLst>
          </p:cNvPr>
          <p:cNvSpPr txBox="1">
            <a:spLocks noGrp="1"/>
          </p:cNvSpPr>
          <p:nvPr>
            <p:ph idx="1"/>
          </p:nvPr>
        </p:nvSpPr>
        <p:spPr/>
        <p:txBody>
          <a:bodyPr>
            <a:normAutofit fontScale="47500" lnSpcReduction="20000"/>
          </a:bodyPr>
          <a:lstStyle/>
          <a:p>
            <a:pPr marL="0" lvl="0" indent="0">
              <a:buNone/>
            </a:pPr>
            <a:endParaRPr lang="en-US"/>
          </a:p>
          <a:p>
            <a:pPr marL="0" lvl="0" indent="0">
              <a:buNone/>
            </a:pPr>
            <a:r>
              <a:rPr lang="en-US"/>
              <a:t>	</a:t>
            </a:r>
          </a:p>
        </p:txBody>
      </p:sp>
      <p:sp>
        <p:nvSpPr>
          <p:cNvPr id="4" name="Text Placeholder 3">
            <a:extLst>
              <a:ext uri="{FF2B5EF4-FFF2-40B4-BE49-F238E27FC236}">
                <a16:creationId xmlns:a16="http://schemas.microsoft.com/office/drawing/2014/main" xmlns="" id="{C36BA1D5-5097-476E-A99C-4F82FF00DBF8}"/>
              </a:ext>
            </a:extLst>
          </p:cNvPr>
          <p:cNvSpPr txBox="1">
            <a:spLocks noGrp="1"/>
          </p:cNvSpPr>
          <p:nvPr>
            <p:ph idx="2"/>
          </p:nvPr>
        </p:nvSpPr>
        <p:spPr>
          <a:xfrm>
            <a:off x="4147791" y="1844116"/>
            <a:ext cx="7333003" cy="4038127"/>
          </a:xfrm>
        </p:spPr>
        <p:txBody>
          <a:bodyPr>
            <a:normAutofit fontScale="47500" lnSpcReduction="20000"/>
          </a:bodyPr>
          <a:lstStyle/>
          <a:p>
            <a:pPr lvl="0">
              <a:spcBef>
                <a:spcPts val="800"/>
              </a:spcBef>
            </a:pPr>
            <a:r>
              <a:rPr lang="es-ES" sz="3300" dirty="0">
                <a:latin typeface="Times New Roman" pitchFamily="18"/>
                <a:cs typeface="Times New Roman" pitchFamily="18"/>
              </a:rPr>
              <a:t>La Garantía de Lectura de Tercer Grado de Ohio identifica a los estudiantes desde el kindergarten hasta el grado 3 que están atrasados en la lectura. Las escuelas proporcionarán ayuda y apoyo para asegurarse de que los estudiantes estén en camino para el éxito de la lectura al final del tercer grado. La Garantía de Tercer Grado de Ohio garantiza que todos los lectores con dificultades reciban el apoyo que necesitan para poder aprender y lograr. Aunque Ohio ha hecho cambios temporales en los criterios para aprobar el grado 3, los estudiantes que no están en el camino en la lectura (grados K-3) serán requeridos para recibir intervenciones y realizar un seguimiento del progreso a través de los Planes de Mejora y Monitoreo de la Lectura.</a:t>
            </a:r>
            <a:r>
              <a:rPr lang="en-US" sz="3300" dirty="0">
                <a:latin typeface="Times New Roman" pitchFamily="18"/>
                <a:cs typeface="Times New Roman" pitchFamily="18"/>
              </a:rPr>
              <a:t> </a:t>
            </a:r>
          </a:p>
          <a:p>
            <a:pPr lvl="0">
              <a:spcBef>
                <a:spcPts val="800"/>
              </a:spcBef>
            </a:pPr>
            <a:r>
              <a:rPr lang="es-ES" sz="3300" dirty="0">
                <a:latin typeface="Times New Roman" pitchFamily="18"/>
                <a:cs typeface="Times New Roman" pitchFamily="18"/>
              </a:rPr>
              <a:t>Se alienta a los padres a hablar sobre estas estrategias con el maestro de su hijo/hija.</a:t>
            </a:r>
          </a:p>
          <a:p>
            <a:pPr marL="0" lvl="0" indent="0">
              <a:spcBef>
                <a:spcPts val="800"/>
              </a:spcBef>
              <a:buNone/>
            </a:pPr>
            <a:endParaRPr lang="en-US" sz="3300" dirty="0">
              <a:latin typeface="Times New Roman" pitchFamily="18"/>
              <a:cs typeface="Times New Roman" pitchFamily="18"/>
            </a:endParaRPr>
          </a:p>
          <a:p>
            <a:pPr lvl="0">
              <a:spcBef>
                <a:spcPts val="800"/>
              </a:spcBef>
            </a:pPr>
            <a:r>
              <a:rPr lang="es-ES" sz="3300" dirty="0">
                <a:latin typeface="Times New Roman" pitchFamily="18"/>
                <a:cs typeface="Times New Roman" pitchFamily="18"/>
              </a:rPr>
              <a:t>Puede encontrar más información en el sitio web del Departamento de Educación de Ohio:</a:t>
            </a:r>
            <a:endParaRPr lang="en-US" sz="3300" dirty="0">
              <a:latin typeface="Times New Roman" pitchFamily="18"/>
              <a:cs typeface="Times New Roman" pitchFamily="18"/>
            </a:endParaRPr>
          </a:p>
          <a:p>
            <a:pPr lvl="0">
              <a:spcBef>
                <a:spcPts val="800"/>
              </a:spcBef>
            </a:pPr>
            <a:r>
              <a:rPr lang="en-US" sz="3300" dirty="0">
                <a:hlinkClick r:id="rId3"/>
              </a:rPr>
              <a:t>http://education.ohio.gov/Topics/Learning-in-Ohio/Literacy/Third-Grade-Reading-Guarantee/Third-Grade-Reading-Guarantee-Family-Resources</a:t>
            </a:r>
          </a:p>
          <a:p>
            <a:pPr lvl="0"/>
            <a:endParaRPr lang="en-US" dirty="0"/>
          </a:p>
          <a:p>
            <a:pPr lvl="0"/>
            <a:endParaRPr lang="en-US" dirty="0"/>
          </a:p>
          <a:p>
            <a:pPr lvl="0"/>
            <a:endParaRPr lang="en-US" dirty="0"/>
          </a:p>
          <a:p>
            <a:pPr lvl="0"/>
            <a:endParaRPr lang="en-US" dirty="0"/>
          </a:p>
          <a:p>
            <a:pPr lvl="0"/>
            <a:endParaRPr lang="en-US" dirty="0"/>
          </a:p>
        </p:txBody>
      </p:sp>
      <p:pic>
        <p:nvPicPr>
          <p:cNvPr id="5" name="Picture 12">
            <a:extLst>
              <a:ext uri="{FF2B5EF4-FFF2-40B4-BE49-F238E27FC236}">
                <a16:creationId xmlns:a16="http://schemas.microsoft.com/office/drawing/2014/main" xmlns="" id="{78E10F0C-1BAD-44F5-A0A4-8C51BDD961C4}"/>
              </a:ext>
            </a:extLst>
          </p:cNvPr>
          <p:cNvPicPr>
            <a:picLocks noChangeAspect="1"/>
          </p:cNvPicPr>
          <p:nvPr/>
        </p:nvPicPr>
        <p:blipFill>
          <a:blip r:embed="rId4"/>
          <a:stretch>
            <a:fillRect/>
          </a:stretch>
        </p:blipFill>
        <p:spPr>
          <a:xfrm>
            <a:off x="567180" y="2087328"/>
            <a:ext cx="3623035" cy="3017785"/>
          </a:xfrm>
          <a:prstGeom prst="rect">
            <a:avLst/>
          </a:prstGeom>
          <a:noFill/>
          <a:ln cap="flat">
            <a:noFill/>
          </a:ln>
          <a:effectLst>
            <a:outerShdw dist="22997" dir="5400000" algn="tl">
              <a:srgbClr val="000000">
                <a:alpha val="3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2623</TotalTime>
  <Words>1619</Words>
  <Application>Microsoft Office PowerPoint</Application>
  <PresentationFormat>Widescreen</PresentationFormat>
  <Paragraphs>112</Paragraphs>
  <Slides>20</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ＭＳ Ｐゴシック</vt:lpstr>
      <vt:lpstr>Arial</vt:lpstr>
      <vt:lpstr>Arial Black</vt:lpstr>
      <vt:lpstr>Calibri</vt:lpstr>
      <vt:lpstr>Calibri Light</vt:lpstr>
      <vt:lpstr>Gisha</vt:lpstr>
      <vt:lpstr>Times New Roman</vt:lpstr>
      <vt:lpstr>Trebuchet MS</vt:lpstr>
      <vt:lpstr>Wingdings 3</vt:lpstr>
      <vt:lpstr>Work Sans</vt:lpstr>
      <vt:lpstr>Office Theme</vt:lpstr>
      <vt:lpstr>1_Office Theme</vt:lpstr>
      <vt:lpstr>Bienvenidos a todas nuestra familias</vt:lpstr>
      <vt:lpstr>PowerPoint Presentation</vt:lpstr>
      <vt:lpstr>Plan de Logros Académicos </vt:lpstr>
      <vt:lpstr>Plan de Logros Académicos </vt:lpstr>
      <vt:lpstr> Monitorear el Progreso Académico de su Estudiante</vt:lpstr>
      <vt:lpstr>PowerPoint Presentation</vt:lpstr>
      <vt:lpstr>Asistencia estudiantil</vt:lpstr>
      <vt:lpstr>Responsabilidades de los Padres - Asistencia</vt:lpstr>
      <vt:lpstr> Garantía de Lectura de Tercer Grado</vt:lpstr>
      <vt:lpstr>PowerPoint Presentation</vt:lpstr>
      <vt:lpstr>True2U Program Activities and Events</vt:lpstr>
      <vt:lpstr> HumanWare – Programas e iniciativas</vt:lpstr>
      <vt:lpstr> Educación Especial</vt:lpstr>
      <vt:lpstr>Project Act – Servicios para personas sin hogar</vt:lpstr>
      <vt:lpstr> Departamento de Educación Multicultural Multilingüe</vt:lpstr>
      <vt:lpstr> ¿Cuál es el propósito del Título IA - ESSA? Financiación Federal de Apoyo Familiar</vt:lpstr>
      <vt:lpstr> Derecho de los padres a saber -Título IA - ESSA </vt:lpstr>
      <vt:lpstr> ¿Cómo puedo apoyar los programas de de título IA</vt:lpstr>
      <vt:lpstr> DEPARTAMENTO DE EXPERIENCIA DEL CLIENTE</vt:lpstr>
      <vt:lpstr>Comentarios de cierre/Qué sigue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Multilingual Multicultural Education in CMSD</dc:title>
  <dc:creator>Gonzalez, Jose</dc:creator>
  <cp:lastModifiedBy>Earle, Megan</cp:lastModifiedBy>
  <cp:revision>23</cp:revision>
  <dcterms:created xsi:type="dcterms:W3CDTF">2020-09-02T14:35:11Z</dcterms:created>
  <dcterms:modified xsi:type="dcterms:W3CDTF">2020-10-04T17:50:52Z</dcterms:modified>
</cp:coreProperties>
</file>